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1"/>
  </p:notesMasterIdLst>
  <p:handoutMasterIdLst>
    <p:handoutMasterId r:id="rId12"/>
  </p:handoutMasterIdLst>
  <p:sldIdLst>
    <p:sldId id="289" r:id="rId5"/>
    <p:sldId id="298" r:id="rId6"/>
    <p:sldId id="299" r:id="rId7"/>
    <p:sldId id="302" r:id="rId8"/>
    <p:sldId id="301" r:id="rId9"/>
    <p:sldId id="277" r:id="rId10"/>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4" userDrawn="1">
          <p15:clr>
            <a:srgbClr val="A4A3A4"/>
          </p15:clr>
        </p15:guide>
        <p15:guide id="3" pos="408" userDrawn="1">
          <p15:clr>
            <a:srgbClr val="A4A3A4"/>
          </p15:clr>
        </p15:guide>
        <p15:guide id="4" orient="horz" pos="432" userDrawn="1">
          <p15:clr>
            <a:srgbClr val="A4A3A4"/>
          </p15:clr>
        </p15:guide>
        <p15:guide id="5" pos="727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45172"/>
    <a:srgbClr val="0D3047"/>
    <a:srgbClr val="0B2B41"/>
    <a:srgbClr val="114263"/>
    <a:srgbClr val="401918"/>
    <a:srgbClr val="731F1C"/>
    <a:srgbClr val="AB678E"/>
    <a:srgbClr val="B2606E"/>
    <a:srgbClr val="CA929B"/>
    <a:srgbClr val="248C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E8B1032C-EA38-4F05-BA0D-38AFFFC7BED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61683" autoAdjust="0"/>
  </p:normalViewPr>
  <p:slideViewPr>
    <p:cSldViewPr snapToGrid="0">
      <p:cViewPr varScale="1">
        <p:scale>
          <a:sx n="75" d="100"/>
          <a:sy n="75" d="100"/>
        </p:scale>
        <p:origin x="82" y="293"/>
      </p:cViewPr>
      <p:guideLst>
        <p:guide orient="horz" pos="2160"/>
        <p:guide pos="3864"/>
        <p:guide pos="408"/>
        <p:guide orient="horz" pos="432"/>
        <p:guide pos="7272"/>
      </p:guideLst>
    </p:cSldViewPr>
  </p:slideViewPr>
  <p:notesTextViewPr>
    <p:cViewPr>
      <p:scale>
        <a:sx n="1" d="1"/>
        <a:sy n="1" d="1"/>
      </p:scale>
      <p:origin x="0" y="0"/>
    </p:cViewPr>
  </p:notesTextViewPr>
  <p:notesViewPr>
    <p:cSldViewPr snapToGrid="0">
      <p:cViewPr varScale="1">
        <p:scale>
          <a:sx n="86" d="100"/>
          <a:sy n="86" d="100"/>
        </p:scale>
        <p:origin x="300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E18523F-AC55-4A96-BCAA-B1643086398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6369D026-9EA8-4612-B08D-A04E3131FB0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713741-5466-4294-8EEA-091546152741}" type="datetimeFigureOut">
              <a:rPr lang="es-ES" smtClean="0"/>
              <a:t>04/06/2021</a:t>
            </a:fld>
            <a:endParaRPr lang="es-ES"/>
          </a:p>
        </p:txBody>
      </p:sp>
      <p:sp>
        <p:nvSpPr>
          <p:cNvPr id="4" name="Marcador de pie de página 3">
            <a:extLst>
              <a:ext uri="{FF2B5EF4-FFF2-40B4-BE49-F238E27FC236}">
                <a16:creationId xmlns:a16="http://schemas.microsoft.com/office/drawing/2014/main" id="{09AF8D1C-C782-46BB-81A0-EE60403AADD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15E4849C-C831-4E22-967B-5B69709BEFB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A72C46-0AD4-41DC-B111-882819DE2F46}" type="slidenum">
              <a:rPr lang="es-ES" smtClean="0"/>
              <a:t>‹Nº›</a:t>
            </a:fld>
            <a:endParaRPr lang="es-ES"/>
          </a:p>
        </p:txBody>
      </p:sp>
    </p:spTree>
    <p:extLst>
      <p:ext uri="{BB962C8B-B14F-4D97-AF65-F5344CB8AC3E}">
        <p14:creationId xmlns:p14="http://schemas.microsoft.com/office/powerpoint/2010/main" val="284348114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48C12B-85F7-4E4C-A3B5-3B4CEEAE6A00}" type="datetimeFigureOut">
              <a:rPr lang="es-ES" smtClean="0"/>
              <a:t>04/06/2021</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dirty="0"/>
              <a:t>Editar estilos de texto del patrón</a:t>
            </a:r>
            <a:endParaRPr lang="es-ES" dirty="0"/>
          </a:p>
          <a:p>
            <a:pPr lvl="1"/>
            <a:r>
              <a:rPr lang="es-ES" dirty="0"/>
              <a:t>Segundo nivel</a:t>
            </a:r>
          </a:p>
          <a:p>
            <a:pPr lvl="2"/>
            <a:r>
              <a:rPr lang="es-ES" dirty="0"/>
              <a:t>Tercer nivel</a:t>
            </a:r>
          </a:p>
          <a:p>
            <a:pPr lvl="3"/>
            <a:r>
              <a:rPr lang="es-ES" dirty="0"/>
              <a:t>Cuarto nivel</a:t>
            </a:r>
          </a:p>
          <a:p>
            <a:pPr lvl="4"/>
            <a:r>
              <a:rPr lang="es-ES"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8B8399-5CE9-4AF3-B21F-15CC16B1DBE3}" type="slidenum">
              <a:rPr lang="es-ES" smtClean="0"/>
              <a:t>‹Nº›</a:t>
            </a:fld>
            <a:endParaRPr lang="es-ES" dirty="0"/>
          </a:p>
        </p:txBody>
      </p:sp>
    </p:spTree>
    <p:extLst>
      <p:ext uri="{BB962C8B-B14F-4D97-AF65-F5344CB8AC3E}">
        <p14:creationId xmlns:p14="http://schemas.microsoft.com/office/powerpoint/2010/main" val="29953364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1</a:t>
            </a:fld>
            <a:endParaRPr lang="es-ES"/>
          </a:p>
        </p:txBody>
      </p:sp>
    </p:spTree>
    <p:extLst>
      <p:ext uri="{BB962C8B-B14F-4D97-AF65-F5344CB8AC3E}">
        <p14:creationId xmlns:p14="http://schemas.microsoft.com/office/powerpoint/2010/main" val="1433260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2</a:t>
            </a:fld>
            <a:endParaRPr lang="es-ES"/>
          </a:p>
        </p:txBody>
      </p:sp>
    </p:spTree>
    <p:extLst>
      <p:ext uri="{BB962C8B-B14F-4D97-AF65-F5344CB8AC3E}">
        <p14:creationId xmlns:p14="http://schemas.microsoft.com/office/powerpoint/2010/main" val="1928101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Para empezar, voy a hablar un poco de las herramientas que he utilizado</a:t>
            </a:r>
          </a:p>
          <a:p>
            <a:endParaRPr lang="es-ES" dirty="0"/>
          </a:p>
          <a:p>
            <a:r>
              <a:rPr lang="es-ES" dirty="0"/>
              <a:t>En mi caso la verdad que he sido poco innovador, como herramienta para el análisis de la red he utilizado </a:t>
            </a:r>
            <a:r>
              <a:rPr lang="es-ES" dirty="0" err="1"/>
              <a:t>Gephi</a:t>
            </a:r>
            <a:r>
              <a:rPr lang="es-ES" dirty="0"/>
              <a:t>, sinceramente porque creo que es la más fácil de utilizar.</a:t>
            </a:r>
          </a:p>
          <a:p>
            <a:endParaRPr lang="es-ES" dirty="0"/>
          </a:p>
          <a:p>
            <a:r>
              <a:rPr lang="es-ES" dirty="0"/>
              <a:t>He utilizado Twitter para construir mi red, en las siguientes diapositivas hablaré un poquillo de la temática elegida</a:t>
            </a:r>
          </a:p>
          <a:p>
            <a:endParaRPr lang="es-ES" dirty="0"/>
          </a:p>
          <a:p>
            <a:r>
              <a:rPr lang="es-ES" dirty="0"/>
              <a:t>Por último he utilizado dos </a:t>
            </a:r>
            <a:r>
              <a:rPr lang="es-ES" dirty="0" err="1"/>
              <a:t>plugins</a:t>
            </a:r>
            <a:r>
              <a:rPr lang="es-ES" dirty="0"/>
              <a:t> auxiliares instalados en </a:t>
            </a:r>
            <a:r>
              <a:rPr lang="es-ES" dirty="0" err="1"/>
              <a:t>Gephi</a:t>
            </a:r>
            <a:r>
              <a:rPr lang="es-ES" dirty="0"/>
              <a:t>:</a:t>
            </a:r>
          </a:p>
          <a:p>
            <a:r>
              <a:rPr lang="es-ES" dirty="0"/>
              <a:t>	</a:t>
            </a:r>
          </a:p>
          <a:p>
            <a:r>
              <a:rPr lang="es-ES" dirty="0"/>
              <a:t>	Twitter </a:t>
            </a:r>
            <a:r>
              <a:rPr lang="es-ES" dirty="0" err="1"/>
              <a:t>Streaming</a:t>
            </a:r>
            <a:r>
              <a:rPr lang="es-ES" dirty="0"/>
              <a:t> Importe, que es el que me ha permitido realizar el scrapping de todos los tweets en tiempo real. Como problema que le veo a este plugin es que solo funciona 	con la temática que se está hablando en ese momento y no podemos hacer análisis de casos anteriores. </a:t>
            </a:r>
          </a:p>
          <a:p>
            <a:endParaRPr lang="es-ES" dirty="0"/>
          </a:p>
          <a:p>
            <a:r>
              <a:rPr lang="es-ES" dirty="0"/>
              <a:t>	Por ejemplo en un principio lo que pretendía hacer era analizar las comunidades que era capaz de detectar respecto al estallido de críticas que hubo en Twitter con la forma de 	impartir la enseñanza telemática al principio.</a:t>
            </a:r>
          </a:p>
          <a:p>
            <a:r>
              <a:rPr lang="es-ES" dirty="0"/>
              <a:t>	</a:t>
            </a:r>
          </a:p>
          <a:p>
            <a:r>
              <a:rPr lang="es-ES" dirty="0"/>
              <a:t>	</a:t>
            </a:r>
            <a:r>
              <a:rPr lang="es-ES" dirty="0" err="1"/>
              <a:t>Girvan</a:t>
            </a:r>
            <a:r>
              <a:rPr lang="es-ES" dirty="0"/>
              <a:t>-Newman Clustering que es el plugin que he utilizado para el análisis de comunidades extra que se pide en la práctica.</a:t>
            </a:r>
          </a:p>
        </p:txBody>
      </p:sp>
      <p:sp>
        <p:nvSpPr>
          <p:cNvPr id="4" name="Marcador de número de diapositiva 3"/>
          <p:cNvSpPr>
            <a:spLocks noGrp="1"/>
          </p:cNvSpPr>
          <p:nvPr>
            <p:ph type="sldNum" sz="quarter" idx="5"/>
          </p:nvPr>
        </p:nvSpPr>
        <p:spPr/>
        <p:txBody>
          <a:bodyPr/>
          <a:lstStyle/>
          <a:p>
            <a:fld id="{888B8399-5CE9-4AF3-B21F-15CC16B1DBE3}" type="slidenum">
              <a:rPr lang="es-ES" smtClean="0"/>
              <a:t>3</a:t>
            </a:fld>
            <a:endParaRPr lang="es-ES"/>
          </a:p>
        </p:txBody>
      </p:sp>
    </p:spTree>
    <p:extLst>
      <p:ext uri="{BB962C8B-B14F-4D97-AF65-F5344CB8AC3E}">
        <p14:creationId xmlns:p14="http://schemas.microsoft.com/office/powerpoint/2010/main" val="1414091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a:t>Para empezar, voy a hablar un poco de las herramientas que he utilizado</a:t>
            </a:r>
          </a:p>
          <a:p>
            <a:endParaRPr lang="es-ES" dirty="0"/>
          </a:p>
          <a:p>
            <a:r>
              <a:rPr lang="es-ES" dirty="0"/>
              <a:t>En mi caso la verdad que he sido poco innovador, como herramienta para el análisis de la red he utilizado </a:t>
            </a:r>
            <a:r>
              <a:rPr lang="es-ES" dirty="0" err="1"/>
              <a:t>Gephi</a:t>
            </a:r>
            <a:r>
              <a:rPr lang="es-ES" dirty="0"/>
              <a:t>, sinceramente porque creo que es la más fácil de utilizar.</a:t>
            </a:r>
          </a:p>
          <a:p>
            <a:endParaRPr lang="es-ES" dirty="0"/>
          </a:p>
          <a:p>
            <a:r>
              <a:rPr lang="es-ES" dirty="0"/>
              <a:t>He utilizado Twitter para construir mi red, en las siguientes diapositivas hablaré un poquillo de la temática elegida</a:t>
            </a:r>
          </a:p>
          <a:p>
            <a:endParaRPr lang="es-ES" dirty="0"/>
          </a:p>
          <a:p>
            <a:r>
              <a:rPr lang="es-ES" dirty="0"/>
              <a:t>Por último he utilizado dos </a:t>
            </a:r>
            <a:r>
              <a:rPr lang="es-ES" dirty="0" err="1"/>
              <a:t>plugins</a:t>
            </a:r>
            <a:r>
              <a:rPr lang="es-ES" dirty="0"/>
              <a:t> auxiliares instalados en </a:t>
            </a:r>
            <a:r>
              <a:rPr lang="es-ES" dirty="0" err="1"/>
              <a:t>Gephi</a:t>
            </a:r>
            <a:r>
              <a:rPr lang="es-ES" dirty="0"/>
              <a:t>:</a:t>
            </a:r>
          </a:p>
          <a:p>
            <a:r>
              <a:rPr lang="es-ES" dirty="0"/>
              <a:t>	</a:t>
            </a:r>
          </a:p>
          <a:p>
            <a:r>
              <a:rPr lang="es-ES" dirty="0"/>
              <a:t>	Twitter </a:t>
            </a:r>
            <a:r>
              <a:rPr lang="es-ES" dirty="0" err="1"/>
              <a:t>Streaming</a:t>
            </a:r>
            <a:r>
              <a:rPr lang="es-ES" dirty="0"/>
              <a:t> Importe, que es el que me ha permitido realizar el scrapping de todos los tweets en tiempo real. Como problema que le veo a este plugin es que solo funciona 	con la temática que se está hablando en ese momento y no podemos hacer análisis de casos anteriores. </a:t>
            </a:r>
          </a:p>
          <a:p>
            <a:endParaRPr lang="es-ES" dirty="0"/>
          </a:p>
          <a:p>
            <a:r>
              <a:rPr lang="es-ES" dirty="0"/>
              <a:t>	Por ejemplo en un principio lo que pretendía hacer era analizar las comunidades que era capaz de detectar respecto al estallido de críticas que hubo en Twitter con la forma de 	impartir la enseñanza telemática al principio.</a:t>
            </a:r>
          </a:p>
          <a:p>
            <a:r>
              <a:rPr lang="es-ES" dirty="0"/>
              <a:t>	</a:t>
            </a:r>
          </a:p>
          <a:p>
            <a:r>
              <a:rPr lang="es-ES" dirty="0"/>
              <a:t>	</a:t>
            </a:r>
            <a:r>
              <a:rPr lang="es-ES" dirty="0" err="1"/>
              <a:t>Girvan</a:t>
            </a:r>
            <a:r>
              <a:rPr lang="es-ES" dirty="0"/>
              <a:t>-Newman Clustering que es el plugin que he utilizado para el análisis de comunidades extra que se pide en la práctica.</a:t>
            </a:r>
          </a:p>
        </p:txBody>
      </p:sp>
      <p:sp>
        <p:nvSpPr>
          <p:cNvPr id="4" name="Marcador de número de diapositiva 3"/>
          <p:cNvSpPr>
            <a:spLocks noGrp="1"/>
          </p:cNvSpPr>
          <p:nvPr>
            <p:ph type="sldNum" sz="quarter" idx="5"/>
          </p:nvPr>
        </p:nvSpPr>
        <p:spPr/>
        <p:txBody>
          <a:bodyPr/>
          <a:lstStyle/>
          <a:p>
            <a:fld id="{888B8399-5CE9-4AF3-B21F-15CC16B1DBE3}" type="slidenum">
              <a:rPr lang="es-ES" smtClean="0"/>
              <a:t>4</a:t>
            </a:fld>
            <a:endParaRPr lang="es-ES"/>
          </a:p>
        </p:txBody>
      </p:sp>
    </p:spTree>
    <p:extLst>
      <p:ext uri="{BB962C8B-B14F-4D97-AF65-F5344CB8AC3E}">
        <p14:creationId xmlns:p14="http://schemas.microsoft.com/office/powerpoint/2010/main" val="3637394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5</a:t>
            </a:fld>
            <a:endParaRPr lang="es-ES"/>
          </a:p>
        </p:txBody>
      </p:sp>
    </p:spTree>
    <p:extLst>
      <p:ext uri="{BB962C8B-B14F-4D97-AF65-F5344CB8AC3E}">
        <p14:creationId xmlns:p14="http://schemas.microsoft.com/office/powerpoint/2010/main" val="1886713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888B8399-5CE9-4AF3-B21F-15CC16B1DBE3}" type="slidenum">
              <a:rPr lang="es-ES" smtClean="0"/>
              <a:t>6</a:t>
            </a:fld>
            <a:endParaRPr lang="es-ES"/>
          </a:p>
        </p:txBody>
      </p:sp>
    </p:spTree>
    <p:extLst>
      <p:ext uri="{BB962C8B-B14F-4D97-AF65-F5344CB8AC3E}">
        <p14:creationId xmlns:p14="http://schemas.microsoft.com/office/powerpoint/2010/main" val="796542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ítulo_01">
    <p:spTree>
      <p:nvGrpSpPr>
        <p:cNvPr id="1" name=""/>
        <p:cNvGrpSpPr/>
        <p:nvPr/>
      </p:nvGrpSpPr>
      <p:grpSpPr>
        <a:xfrm>
          <a:off x="0" y="0"/>
          <a:ext cx="0" cy="0"/>
          <a:chOff x="0" y="0"/>
          <a:chExt cx="0" cy="0"/>
        </a:xfrm>
      </p:grpSpPr>
      <p:sp>
        <p:nvSpPr>
          <p:cNvPr id="10" name="Forma libre: Forma 9">
            <a:extLst>
              <a:ext uri="{FF2B5EF4-FFF2-40B4-BE49-F238E27FC236}">
                <a16:creationId xmlns:a16="http://schemas.microsoft.com/office/drawing/2014/main" id="{B305EBB3-0F16-4B63-82ED-191AB224B8E2}"/>
              </a:ext>
            </a:extLst>
          </p:cNvPr>
          <p:cNvSpPr/>
          <p:nvPr userDrawn="1"/>
        </p:nvSpPr>
        <p:spPr>
          <a:xfrm>
            <a:off x="6676569" y="0"/>
            <a:ext cx="3522381"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Marcador de posición de imagen 11">
            <a:extLst>
              <a:ext uri="{FF2B5EF4-FFF2-40B4-BE49-F238E27FC236}">
                <a16:creationId xmlns:a16="http://schemas.microsoft.com/office/drawing/2014/main" id="{1A440F4A-C2AF-406D-B420-CCF52F447AC1}"/>
              </a:ext>
            </a:extLst>
          </p:cNvPr>
          <p:cNvSpPr>
            <a:spLocks noGrp="1"/>
          </p:cNvSpPr>
          <p:nvPr>
            <p:ph type="pic" sz="quarter" idx="10" hasCustomPrompt="1"/>
          </p:nvPr>
        </p:nvSpPr>
        <p:spPr>
          <a:xfrm>
            <a:off x="-1" y="0"/>
            <a:ext cx="6676568" cy="6858000"/>
          </a:xfrm>
        </p:spPr>
        <p:txBody>
          <a:bodyPr rtlCol="0" anchor="ctr" anchorCtr="1">
            <a:normAutofit/>
          </a:bodyPr>
          <a:lstStyle>
            <a:lvl1pPr marL="0" indent="0">
              <a:buNone/>
              <a:defRPr sz="2400">
                <a:solidFill>
                  <a:schemeClr val="bg1"/>
                </a:solidFill>
              </a:defRPr>
            </a:lvl1pPr>
          </a:lstStyle>
          <a:p>
            <a:pPr rtl="0"/>
            <a:r>
              <a:rPr lang="es-ES" noProof="0"/>
              <a:t>Insertar imagen</a:t>
            </a:r>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grpSp>
        <p:nvGrpSpPr>
          <p:cNvPr id="6" name="Grupo 5">
            <a:extLst>
              <a:ext uri="{FF2B5EF4-FFF2-40B4-BE49-F238E27FC236}">
                <a16:creationId xmlns:a16="http://schemas.microsoft.com/office/drawing/2014/main" id="{EFDB39AB-B644-434A-9D55-AF3455D468E5}"/>
              </a:ext>
            </a:extLst>
          </p:cNvPr>
          <p:cNvGrpSpPr/>
          <p:nvPr userDrawn="1"/>
        </p:nvGrpSpPr>
        <p:grpSpPr>
          <a:xfrm>
            <a:off x="9140346" y="5054600"/>
            <a:ext cx="676275" cy="114300"/>
            <a:chOff x="9330846" y="5054600"/>
            <a:chExt cx="676275" cy="114300"/>
          </a:xfrm>
        </p:grpSpPr>
        <p:sp>
          <p:nvSpPr>
            <p:cNvPr id="7" name="Elipse 6">
              <a:extLst>
                <a:ext uri="{FF2B5EF4-FFF2-40B4-BE49-F238E27FC236}">
                  <a16:creationId xmlns:a16="http://schemas.microsoft.com/office/drawing/2014/main" id="{BF14E129-1970-4994-89E5-F7A67128AFE3}"/>
                </a:ext>
              </a:extLst>
            </p:cNvPr>
            <p:cNvSpPr/>
            <p:nvPr/>
          </p:nvSpPr>
          <p:spPr>
            <a:xfrm>
              <a:off x="933084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Elipse 7">
              <a:extLst>
                <a:ext uri="{FF2B5EF4-FFF2-40B4-BE49-F238E27FC236}">
                  <a16:creationId xmlns:a16="http://schemas.microsoft.com/office/drawing/2014/main" id="{593336FA-97B2-4528-88E8-5FF97F86E216}"/>
                </a:ext>
              </a:extLst>
            </p:cNvPr>
            <p:cNvSpPr/>
            <p:nvPr/>
          </p:nvSpPr>
          <p:spPr>
            <a:xfrm>
              <a:off x="951817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Elipse 8">
              <a:extLst>
                <a:ext uri="{FF2B5EF4-FFF2-40B4-BE49-F238E27FC236}">
                  <a16:creationId xmlns:a16="http://schemas.microsoft.com/office/drawing/2014/main" id="{8A73C166-FCDF-40AE-8B0D-69C7E2C8573E}"/>
                </a:ext>
              </a:extLst>
            </p:cNvPr>
            <p:cNvSpPr/>
            <p:nvPr/>
          </p:nvSpPr>
          <p:spPr>
            <a:xfrm>
              <a:off x="970549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Elipse 10">
              <a:extLst>
                <a:ext uri="{FF2B5EF4-FFF2-40B4-BE49-F238E27FC236}">
                  <a16:creationId xmlns:a16="http://schemas.microsoft.com/office/drawing/2014/main" id="{EF418119-E3DD-44B0-A4AF-F8A98EC5863B}"/>
                </a:ext>
              </a:extLst>
            </p:cNvPr>
            <p:cNvSpPr/>
            <p:nvPr/>
          </p:nvSpPr>
          <p:spPr>
            <a:xfrm>
              <a:off x="989282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Tree>
    <p:extLst>
      <p:ext uri="{BB962C8B-B14F-4D97-AF65-F5344CB8AC3E}">
        <p14:creationId xmlns:p14="http://schemas.microsoft.com/office/powerpoint/2010/main" val="124204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Tree>
    <p:extLst>
      <p:ext uri="{BB962C8B-B14F-4D97-AF65-F5344CB8AC3E}">
        <p14:creationId xmlns:p14="http://schemas.microsoft.com/office/powerpoint/2010/main" val="1508095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Imágenes_Texto importante 01">
    <p:spTree>
      <p:nvGrpSpPr>
        <p:cNvPr id="1" name=""/>
        <p:cNvGrpSpPr/>
        <p:nvPr/>
      </p:nvGrpSpPr>
      <p:grpSpPr>
        <a:xfrm>
          <a:off x="0" y="0"/>
          <a:ext cx="0" cy="0"/>
          <a:chOff x="0" y="0"/>
          <a:chExt cx="0" cy="0"/>
        </a:xfrm>
      </p:grpSpPr>
      <p:sp>
        <p:nvSpPr>
          <p:cNvPr id="17" name="Marcador de posición de imagen 16">
            <a:extLst>
              <a:ext uri="{FF2B5EF4-FFF2-40B4-BE49-F238E27FC236}">
                <a16:creationId xmlns:a16="http://schemas.microsoft.com/office/drawing/2014/main" id="{D935D313-376E-4CA0-9732-D0CACCC07FAD}"/>
              </a:ext>
            </a:extLst>
          </p:cNvPr>
          <p:cNvSpPr>
            <a:spLocks noGrp="1"/>
          </p:cNvSpPr>
          <p:nvPr>
            <p:ph type="pic" sz="quarter" idx="13" hasCustomPrompt="1"/>
          </p:nvPr>
        </p:nvSpPr>
        <p:spPr>
          <a:xfrm>
            <a:off x="6464300" y="0"/>
            <a:ext cx="5727700" cy="6858000"/>
          </a:xfrm>
          <a:custGeom>
            <a:avLst/>
            <a:gdLst>
              <a:gd name="connsiteX0" fmla="*/ 1708150 w 5727700"/>
              <a:gd name="connsiteY0" fmla="*/ 0 h 6858000"/>
              <a:gd name="connsiteX1" fmla="*/ 5727700 w 5727700"/>
              <a:gd name="connsiteY1" fmla="*/ 0 h 6858000"/>
              <a:gd name="connsiteX2" fmla="*/ 5727700 w 5727700"/>
              <a:gd name="connsiteY2" fmla="*/ 6858000 h 6858000"/>
              <a:gd name="connsiteX3" fmla="*/ 0 w 5727700"/>
              <a:gd name="connsiteY3" fmla="*/ 6858000 h 6858000"/>
              <a:gd name="connsiteX4" fmla="*/ 0 w 5727700"/>
              <a:gd name="connsiteY4" fmla="*/ 68326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27700" h="6858000">
                <a:moveTo>
                  <a:pt x="1708150" y="0"/>
                </a:moveTo>
                <a:lnTo>
                  <a:pt x="5727700" y="0"/>
                </a:lnTo>
                <a:lnTo>
                  <a:pt x="5727700" y="6858000"/>
                </a:lnTo>
                <a:lnTo>
                  <a:pt x="0" y="6858000"/>
                </a:lnTo>
                <a:lnTo>
                  <a:pt x="0" y="6832600"/>
                </a:lnTo>
                <a:close/>
              </a:path>
            </a:pathLst>
          </a:custGeom>
        </p:spPr>
        <p:txBody>
          <a:bodyPr vert="horz" wrap="square" lIns="91440" tIns="45720" rIns="91440" bIns="45720" rtlCol="0" anchor="ctr" anchorCtr="1">
            <a:noAutofit/>
          </a:bodyPr>
          <a:lstStyle>
            <a:lvl1pPr marL="0" indent="0">
              <a:buNone/>
              <a:defRPr lang="en-GB" sz="1800"/>
            </a:lvl1pPr>
          </a:lstStyle>
          <a:p>
            <a:pPr marL="228600" lvl="0" indent="-228600" algn="ctr" rtl="0"/>
            <a:r>
              <a:rPr lang="es-ES" noProof="0"/>
              <a:t>Insertar imagen</a:t>
            </a:r>
          </a:p>
        </p:txBody>
      </p:sp>
      <p:sp>
        <p:nvSpPr>
          <p:cNvPr id="12" name="Marcador de posición de imagen 11">
            <a:extLst>
              <a:ext uri="{FF2B5EF4-FFF2-40B4-BE49-F238E27FC236}">
                <a16:creationId xmlns:a16="http://schemas.microsoft.com/office/drawing/2014/main" id="{83A2DEF1-03FF-475D-994A-6FC6FB1414FB}"/>
              </a:ext>
            </a:extLst>
          </p:cNvPr>
          <p:cNvSpPr>
            <a:spLocks noGrp="1"/>
          </p:cNvSpPr>
          <p:nvPr>
            <p:ph type="pic" sz="quarter" idx="12" hasCustomPrompt="1"/>
          </p:nvPr>
        </p:nvSpPr>
        <p:spPr>
          <a:xfrm>
            <a:off x="0" y="0"/>
            <a:ext cx="8087304" cy="6858000"/>
          </a:xfrm>
          <a:custGeom>
            <a:avLst/>
            <a:gdLst>
              <a:gd name="connsiteX0" fmla="*/ 0 w 8087304"/>
              <a:gd name="connsiteY0" fmla="*/ 0 h 6858000"/>
              <a:gd name="connsiteX1" fmla="*/ 8087304 w 8087304"/>
              <a:gd name="connsiteY1" fmla="*/ 0 h 6858000"/>
              <a:gd name="connsiteX2" fmla="*/ 8087304 w 8087304"/>
              <a:gd name="connsiteY2" fmla="*/ 7620 h 6858000"/>
              <a:gd name="connsiteX3" fmla="*/ 6368365 w 8087304"/>
              <a:gd name="connsiteY3" fmla="*/ 6858000 h 6858000"/>
              <a:gd name="connsiteX4" fmla="*/ 0 w 8087304"/>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304" h="6858000">
                <a:moveTo>
                  <a:pt x="0" y="0"/>
                </a:moveTo>
                <a:lnTo>
                  <a:pt x="8087304" y="0"/>
                </a:lnTo>
                <a:lnTo>
                  <a:pt x="8087304" y="7620"/>
                </a:lnTo>
                <a:lnTo>
                  <a:pt x="6368365" y="6858000"/>
                </a:lnTo>
                <a:lnTo>
                  <a:pt x="0" y="6858000"/>
                </a:lnTo>
                <a:close/>
              </a:path>
            </a:pathLst>
          </a:custGeom>
        </p:spPr>
        <p:txBody>
          <a:bodyPr wrap="square" rtlCol="0" anchor="ctr" anchorCtr="1">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lvl1pPr>
          </a:lstStyle>
          <a:p>
            <a:pPr marL="285750" marR="0" lvl="0" indent="-285750" algn="ctr" defTabSz="914400" rtl="0" eaLnBrk="1" fontAlgn="auto" latinLnBrk="0" hangingPunct="1">
              <a:lnSpc>
                <a:spcPct val="90000"/>
              </a:lnSpc>
              <a:spcBef>
                <a:spcPts val="1000"/>
              </a:spcBef>
              <a:spcAft>
                <a:spcPts val="0"/>
              </a:spcAft>
              <a:buClrTx/>
              <a:buSzTx/>
              <a:tabLst/>
              <a:defRPr/>
            </a:pPr>
            <a:r>
              <a:rPr lang="es-ES" noProof="0"/>
              <a:t>Insertar imagen</a:t>
            </a:r>
          </a:p>
        </p:txBody>
      </p:sp>
      <p:sp>
        <p:nvSpPr>
          <p:cNvPr id="13" name="Marcador de posición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785586" y="5047107"/>
            <a:ext cx="5005614" cy="1005840"/>
          </a:xfrm>
        </p:spPr>
        <p:txBody>
          <a:bodyPr vert="horz" wrap="square" lIns="0" tIns="45720" rIns="0" bIns="45720" rtlCol="0" anchor="t">
            <a:noAutofit/>
          </a:bodyPr>
          <a:lstStyle>
            <a:lvl1pPr marL="0" indent="0">
              <a:buNone/>
              <a:defRPr lang="en-US" sz="1600" dirty="0" smtClean="0">
                <a:solidFill>
                  <a:schemeClr val="tx1"/>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785586" y="4081468"/>
            <a:ext cx="5005614" cy="822960"/>
          </a:xfrm>
        </p:spPr>
        <p:txBody>
          <a:bodyPr vert="horz" wrap="square" lIns="0" tIns="45720" rIns="91440" bIns="45720" rtlCol="0" anchor="t">
            <a:noAutofit/>
          </a:bodyPr>
          <a:lstStyle>
            <a:lvl1pPr marL="0" indent="0">
              <a:buFont typeface="Arial" panose="020B0604020202020204" pitchFamily="34" charset="0"/>
              <a:buNone/>
              <a:defRPr lang="en-GB" sz="2400" dirty="0">
                <a:solidFill>
                  <a:schemeClr val="tx1"/>
                </a:solidFill>
                <a:latin typeface="Corbel" panose="020B0503020204020204" pitchFamily="34" charset="0"/>
              </a:defRPr>
            </a:lvl1pPr>
          </a:lstStyle>
          <a:p>
            <a:pPr marL="0" lvl="0" rtl="0">
              <a:lnSpc>
                <a:spcPct val="100000"/>
              </a:lnSpc>
            </a:pPr>
            <a:r>
              <a:rPr lang="es-ES" noProof="0"/>
              <a:t>Haga clic para modificar el estilo de título del patrón</a:t>
            </a:r>
          </a:p>
        </p:txBody>
      </p:sp>
      <p:sp>
        <p:nvSpPr>
          <p:cNvPr id="20" name="Marcador de número de diapositiva 7">
            <a:extLst>
              <a:ext uri="{FF2B5EF4-FFF2-40B4-BE49-F238E27FC236}">
                <a16:creationId xmlns:a16="http://schemas.microsoft.com/office/drawing/2014/main" id="{1CEA3362-50AD-4D98-92C4-DA1D8C857A75}"/>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7914178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grpSp>
        <p:nvGrpSpPr>
          <p:cNvPr id="3" name="Grupo 2">
            <a:extLst>
              <a:ext uri="{FF2B5EF4-FFF2-40B4-BE49-F238E27FC236}">
                <a16:creationId xmlns:a16="http://schemas.microsoft.com/office/drawing/2014/main" id="{5F3686C7-DF83-47D9-A485-35F4F1D36A69}"/>
              </a:ext>
            </a:extLst>
          </p:cNvPr>
          <p:cNvGrpSpPr/>
          <p:nvPr userDrawn="1"/>
        </p:nvGrpSpPr>
        <p:grpSpPr>
          <a:xfrm>
            <a:off x="0" y="6086479"/>
            <a:ext cx="12192000" cy="600974"/>
            <a:chOff x="0" y="6086479"/>
            <a:chExt cx="12192000" cy="600974"/>
          </a:xfrm>
        </p:grpSpPr>
        <p:sp>
          <p:nvSpPr>
            <p:cNvPr id="4" name="Rectángulo 3">
              <a:extLst>
                <a:ext uri="{FF2B5EF4-FFF2-40B4-BE49-F238E27FC236}">
                  <a16:creationId xmlns:a16="http://schemas.microsoft.com/office/drawing/2014/main" id="{790B36CF-9391-49E9-B599-8B724B6EF267}"/>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6" name="Elipse 5">
              <a:extLst>
                <a:ext uri="{FF2B5EF4-FFF2-40B4-BE49-F238E27FC236}">
                  <a16:creationId xmlns:a16="http://schemas.microsoft.com/office/drawing/2014/main" id="{468CE156-5D60-42B0-A4F9-33FA85537807}"/>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5" name="Marcador de número de diapositiva 7">
            <a:extLst>
              <a:ext uri="{FF2B5EF4-FFF2-40B4-BE49-F238E27FC236}">
                <a16:creationId xmlns:a16="http://schemas.microsoft.com/office/drawing/2014/main" id="{9E4521A1-4C9D-4795-B551-D151E8856AAE}"/>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5403706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0" name="Título 1">
            <a:extLst>
              <a:ext uri="{FF2B5EF4-FFF2-40B4-BE49-F238E27FC236}">
                <a16:creationId xmlns:a16="http://schemas.microsoft.com/office/drawing/2014/main" id="{A75C086E-F523-4C77-938F-0DB6203DBC43}"/>
              </a:ext>
            </a:extLst>
          </p:cNvPr>
          <p:cNvSpPr>
            <a:spLocks noGrp="1"/>
          </p:cNvSpPr>
          <p:nvPr>
            <p:ph type="ctrTitle" hasCustomPrompt="1"/>
          </p:nvPr>
        </p:nvSpPr>
        <p:spPr>
          <a:xfrm>
            <a:off x="691080" y="2139696"/>
            <a:ext cx="5578995" cy="879928"/>
          </a:xfrm>
        </p:spPr>
        <p:txBody>
          <a:bodyPr vert="horz" lIns="91440" tIns="45720" rIns="91440" bIns="45720" rtlCol="0" anchor="ctr" anchorCtr="0">
            <a:noAutofit/>
          </a:bodyPr>
          <a:lstStyle>
            <a:lvl1pPr algn="l">
              <a:defRPr lang="en-GB" b="0" dirty="0">
                <a:solidFill>
                  <a:schemeClr val="bg1"/>
                </a:solidFill>
              </a:defRPr>
            </a:lvl1pPr>
          </a:lstStyle>
          <a:p>
            <a:pPr marL="0" lvl="0" algn="ctr" rtl="0"/>
            <a:r>
              <a:rPr lang="es-ES" noProof="0"/>
              <a:t>TÍTULO</a:t>
            </a:r>
          </a:p>
        </p:txBody>
      </p:sp>
      <p:sp>
        <p:nvSpPr>
          <p:cNvPr id="17" name="Marcador de texto 4">
            <a:extLst>
              <a:ext uri="{FF2B5EF4-FFF2-40B4-BE49-F238E27FC236}">
                <a16:creationId xmlns:a16="http://schemas.microsoft.com/office/drawing/2014/main" id="{B293AB9F-7C1D-4A06-9F42-4FD67BF2739F}"/>
              </a:ext>
            </a:extLst>
          </p:cNvPr>
          <p:cNvSpPr>
            <a:spLocks noGrp="1"/>
          </p:cNvSpPr>
          <p:nvPr>
            <p:ph type="body" sz="quarter" idx="15" hasCustomPrompt="1"/>
          </p:nvPr>
        </p:nvSpPr>
        <p:spPr>
          <a:xfrm>
            <a:off x="1359075" y="3653097"/>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Nombre</a:t>
            </a:r>
          </a:p>
        </p:txBody>
      </p:sp>
      <p:sp>
        <p:nvSpPr>
          <p:cNvPr id="18" name="Marcador de texto 4">
            <a:extLst>
              <a:ext uri="{FF2B5EF4-FFF2-40B4-BE49-F238E27FC236}">
                <a16:creationId xmlns:a16="http://schemas.microsoft.com/office/drawing/2014/main" id="{224AF9FB-5C6E-4050-AE8D-3B218C0F1DAE}"/>
              </a:ext>
            </a:extLst>
          </p:cNvPr>
          <p:cNvSpPr>
            <a:spLocks noGrp="1"/>
          </p:cNvSpPr>
          <p:nvPr>
            <p:ph type="body" sz="quarter" idx="16" hasCustomPrompt="1"/>
          </p:nvPr>
        </p:nvSpPr>
        <p:spPr>
          <a:xfrm>
            <a:off x="1359075" y="4392151"/>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Teléfono</a:t>
            </a:r>
          </a:p>
        </p:txBody>
      </p:sp>
      <p:sp>
        <p:nvSpPr>
          <p:cNvPr id="19" name="Marcador de texto 4">
            <a:extLst>
              <a:ext uri="{FF2B5EF4-FFF2-40B4-BE49-F238E27FC236}">
                <a16:creationId xmlns:a16="http://schemas.microsoft.com/office/drawing/2014/main" id="{68A48B85-2E0B-42B6-AB4A-1302D3C828F5}"/>
              </a:ext>
            </a:extLst>
          </p:cNvPr>
          <p:cNvSpPr>
            <a:spLocks noGrp="1"/>
          </p:cNvSpPr>
          <p:nvPr>
            <p:ph type="body" sz="quarter" idx="17" hasCustomPrompt="1"/>
          </p:nvPr>
        </p:nvSpPr>
        <p:spPr>
          <a:xfrm>
            <a:off x="1359075" y="5131205"/>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Correo electrónico</a:t>
            </a:r>
          </a:p>
        </p:txBody>
      </p:sp>
      <p:sp>
        <p:nvSpPr>
          <p:cNvPr id="20" name="Marcador de texto 4">
            <a:extLst>
              <a:ext uri="{FF2B5EF4-FFF2-40B4-BE49-F238E27FC236}">
                <a16:creationId xmlns:a16="http://schemas.microsoft.com/office/drawing/2014/main" id="{9244D33F-3A47-4DE3-8198-7AC5316E31E6}"/>
              </a:ext>
            </a:extLst>
          </p:cNvPr>
          <p:cNvSpPr>
            <a:spLocks noGrp="1"/>
          </p:cNvSpPr>
          <p:nvPr>
            <p:ph type="body" sz="quarter" idx="18" hasCustomPrompt="1"/>
          </p:nvPr>
        </p:nvSpPr>
        <p:spPr>
          <a:xfrm>
            <a:off x="1359075" y="5870258"/>
            <a:ext cx="3695206" cy="276999"/>
          </a:xfrm>
        </p:spPr>
        <p:txBody>
          <a:bodyPr lIns="0" rtlCol="0" anchor="ctr">
            <a:noAutofit/>
          </a:bodyPr>
          <a:lstStyle>
            <a:lvl1pPr marL="0" indent="0">
              <a:lnSpc>
                <a:spcPct val="100000"/>
              </a:lnSpc>
              <a:buNone/>
              <a:defRPr sz="1800" spc="0">
                <a:solidFill>
                  <a:schemeClr val="bg1"/>
                </a:solidFill>
              </a:defRPr>
            </a:lvl1pPr>
          </a:lstStyle>
          <a:p>
            <a:pPr lvl="0" rtl="0"/>
            <a:r>
              <a:rPr lang="es-ES" noProof="0"/>
              <a:t>Sitio web</a:t>
            </a:r>
          </a:p>
        </p:txBody>
      </p:sp>
      <p:sp>
        <p:nvSpPr>
          <p:cNvPr id="3" name="Marcador de contenido 2">
            <a:extLst>
              <a:ext uri="{FF2B5EF4-FFF2-40B4-BE49-F238E27FC236}">
                <a16:creationId xmlns:a16="http://schemas.microsoft.com/office/drawing/2014/main" id="{8F220C8B-2E18-4D91-A806-6C7C3940B00F}"/>
              </a:ext>
            </a:extLst>
          </p:cNvPr>
          <p:cNvSpPr>
            <a:spLocks noGrp="1" noChangeAspect="1"/>
          </p:cNvSpPr>
          <p:nvPr>
            <p:ph sz="quarter" idx="19" hasCustomPrompt="1"/>
          </p:nvPr>
        </p:nvSpPr>
        <p:spPr>
          <a:xfrm>
            <a:off x="691080" y="4295744"/>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
        <p:nvSpPr>
          <p:cNvPr id="28" name="Marcador de contenido 2">
            <a:extLst>
              <a:ext uri="{FF2B5EF4-FFF2-40B4-BE49-F238E27FC236}">
                <a16:creationId xmlns:a16="http://schemas.microsoft.com/office/drawing/2014/main" id="{3D1C5933-D103-4989-B652-C7B692341BC3}"/>
              </a:ext>
            </a:extLst>
          </p:cNvPr>
          <p:cNvSpPr>
            <a:spLocks noGrp="1" noChangeAspect="1"/>
          </p:cNvSpPr>
          <p:nvPr>
            <p:ph sz="quarter" idx="20" hasCustomPrompt="1"/>
          </p:nvPr>
        </p:nvSpPr>
        <p:spPr>
          <a:xfrm>
            <a:off x="691080" y="5034798"/>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
        <p:nvSpPr>
          <p:cNvPr id="29" name="Marcador de contenido 2">
            <a:extLst>
              <a:ext uri="{FF2B5EF4-FFF2-40B4-BE49-F238E27FC236}">
                <a16:creationId xmlns:a16="http://schemas.microsoft.com/office/drawing/2014/main" id="{A80EBF65-A9A1-4724-B962-DB9B79A924AA}"/>
              </a:ext>
            </a:extLst>
          </p:cNvPr>
          <p:cNvSpPr>
            <a:spLocks noGrp="1" noChangeAspect="1"/>
          </p:cNvSpPr>
          <p:nvPr>
            <p:ph sz="quarter" idx="21" hasCustomPrompt="1"/>
          </p:nvPr>
        </p:nvSpPr>
        <p:spPr>
          <a:xfrm>
            <a:off x="691080" y="5773851"/>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
        <p:nvSpPr>
          <p:cNvPr id="30" name="Marcador de contenido 2">
            <a:extLst>
              <a:ext uri="{FF2B5EF4-FFF2-40B4-BE49-F238E27FC236}">
                <a16:creationId xmlns:a16="http://schemas.microsoft.com/office/drawing/2014/main" id="{06251342-E6E3-4C57-A0A9-C7BB3DCAE115}"/>
              </a:ext>
            </a:extLst>
          </p:cNvPr>
          <p:cNvSpPr>
            <a:spLocks noGrp="1" noChangeAspect="1"/>
          </p:cNvSpPr>
          <p:nvPr>
            <p:ph sz="quarter" idx="22" hasCustomPrompt="1"/>
          </p:nvPr>
        </p:nvSpPr>
        <p:spPr>
          <a:xfrm>
            <a:off x="691080" y="3556690"/>
            <a:ext cx="469813" cy="469812"/>
          </a:xfrm>
          <a:prstGeom prst="ellipse">
            <a:avLst/>
          </a:prstGeom>
          <a:noFill/>
          <a:ln>
            <a:noFill/>
          </a:ln>
        </p:spPr>
        <p:txBody>
          <a:bodyPr lIns="0" tIns="0" rIns="0" bIns="0" rtlCol="0" anchor="ctr">
            <a:noAutofit/>
          </a:bodyPr>
          <a:lstStyle>
            <a:lvl1pPr marL="0" indent="0" algn="ctr">
              <a:buNone/>
              <a:defRPr sz="1050">
                <a:solidFill>
                  <a:schemeClr val="tx1"/>
                </a:solidFill>
              </a:defRPr>
            </a:lvl1pPr>
          </a:lstStyle>
          <a:p>
            <a:pPr lvl="0" rtl="0"/>
            <a:r>
              <a:rPr lang="es-ES" noProof="0"/>
              <a:t>Icono</a:t>
            </a:r>
          </a:p>
        </p:txBody>
      </p:sp>
    </p:spTree>
    <p:extLst>
      <p:ext uri="{BB962C8B-B14F-4D97-AF65-F5344CB8AC3E}">
        <p14:creationId xmlns:p14="http://schemas.microsoft.com/office/powerpoint/2010/main" val="41693542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grpSp>
        <p:nvGrpSpPr>
          <p:cNvPr id="6" name="Grupo 5">
            <a:extLst>
              <a:ext uri="{FF2B5EF4-FFF2-40B4-BE49-F238E27FC236}">
                <a16:creationId xmlns:a16="http://schemas.microsoft.com/office/drawing/2014/main" id="{EFDB39AB-B644-434A-9D55-AF3455D468E5}"/>
              </a:ext>
            </a:extLst>
          </p:cNvPr>
          <p:cNvGrpSpPr/>
          <p:nvPr userDrawn="1"/>
        </p:nvGrpSpPr>
        <p:grpSpPr>
          <a:xfrm>
            <a:off x="9140346" y="5054600"/>
            <a:ext cx="676275" cy="114300"/>
            <a:chOff x="9330846" y="5054600"/>
            <a:chExt cx="676275" cy="114300"/>
          </a:xfrm>
        </p:grpSpPr>
        <p:sp>
          <p:nvSpPr>
            <p:cNvPr id="7" name="Elipse 6">
              <a:extLst>
                <a:ext uri="{FF2B5EF4-FFF2-40B4-BE49-F238E27FC236}">
                  <a16:creationId xmlns:a16="http://schemas.microsoft.com/office/drawing/2014/main" id="{BF14E129-1970-4994-89E5-F7A67128AFE3}"/>
                </a:ext>
              </a:extLst>
            </p:cNvPr>
            <p:cNvSpPr/>
            <p:nvPr/>
          </p:nvSpPr>
          <p:spPr>
            <a:xfrm>
              <a:off x="933084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Elipse 7">
              <a:extLst>
                <a:ext uri="{FF2B5EF4-FFF2-40B4-BE49-F238E27FC236}">
                  <a16:creationId xmlns:a16="http://schemas.microsoft.com/office/drawing/2014/main" id="{593336FA-97B2-4528-88E8-5FF97F86E216}"/>
                </a:ext>
              </a:extLst>
            </p:cNvPr>
            <p:cNvSpPr/>
            <p:nvPr/>
          </p:nvSpPr>
          <p:spPr>
            <a:xfrm>
              <a:off x="951817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Elipse 8">
              <a:extLst>
                <a:ext uri="{FF2B5EF4-FFF2-40B4-BE49-F238E27FC236}">
                  <a16:creationId xmlns:a16="http://schemas.microsoft.com/office/drawing/2014/main" id="{8A73C166-FCDF-40AE-8B0D-69C7E2C8573E}"/>
                </a:ext>
              </a:extLst>
            </p:cNvPr>
            <p:cNvSpPr/>
            <p:nvPr/>
          </p:nvSpPr>
          <p:spPr>
            <a:xfrm>
              <a:off x="970549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Elipse 10">
              <a:extLst>
                <a:ext uri="{FF2B5EF4-FFF2-40B4-BE49-F238E27FC236}">
                  <a16:creationId xmlns:a16="http://schemas.microsoft.com/office/drawing/2014/main" id="{EF418119-E3DD-44B0-A4AF-F8A98EC5863B}"/>
                </a:ext>
              </a:extLst>
            </p:cNvPr>
            <p:cNvSpPr/>
            <p:nvPr/>
          </p:nvSpPr>
          <p:spPr>
            <a:xfrm>
              <a:off x="989282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13" name="Forma libre: Forma 12">
            <a:extLst>
              <a:ext uri="{FF2B5EF4-FFF2-40B4-BE49-F238E27FC236}">
                <a16:creationId xmlns:a16="http://schemas.microsoft.com/office/drawing/2014/main" id="{5BE10AC4-CBFC-4ECF-92D5-9CE1874F58D7}"/>
              </a:ext>
            </a:extLst>
          </p:cNvPr>
          <p:cNvSpPr/>
          <p:nvPr userDrawn="1"/>
        </p:nvSpPr>
        <p:spPr>
          <a:xfrm>
            <a:off x="0" y="0"/>
            <a:ext cx="8568965"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Tree>
    <p:extLst>
      <p:ext uri="{BB962C8B-B14F-4D97-AF65-F5344CB8AC3E}">
        <p14:creationId xmlns:p14="http://schemas.microsoft.com/office/powerpoint/2010/main" val="24667344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10" name="Forma libre: Forma 9">
            <a:extLst>
              <a:ext uri="{FF2B5EF4-FFF2-40B4-BE49-F238E27FC236}">
                <a16:creationId xmlns:a16="http://schemas.microsoft.com/office/drawing/2014/main" id="{B305EBB3-0F16-4B63-82ED-191AB224B8E2}"/>
              </a:ext>
            </a:extLst>
          </p:cNvPr>
          <p:cNvSpPr/>
          <p:nvPr userDrawn="1"/>
        </p:nvSpPr>
        <p:spPr>
          <a:xfrm>
            <a:off x="4334810" y="0"/>
            <a:ext cx="3522381"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grpSp>
        <p:nvGrpSpPr>
          <p:cNvPr id="6" name="Grupo 5">
            <a:extLst>
              <a:ext uri="{FF2B5EF4-FFF2-40B4-BE49-F238E27FC236}">
                <a16:creationId xmlns:a16="http://schemas.microsoft.com/office/drawing/2014/main" id="{EFDB39AB-B644-434A-9D55-AF3455D468E5}"/>
              </a:ext>
            </a:extLst>
          </p:cNvPr>
          <p:cNvGrpSpPr/>
          <p:nvPr userDrawn="1"/>
        </p:nvGrpSpPr>
        <p:grpSpPr>
          <a:xfrm>
            <a:off x="9140346" y="5054600"/>
            <a:ext cx="676275" cy="114300"/>
            <a:chOff x="9330846" y="5054600"/>
            <a:chExt cx="676275" cy="114300"/>
          </a:xfrm>
        </p:grpSpPr>
        <p:sp>
          <p:nvSpPr>
            <p:cNvPr id="7" name="Elipse 6">
              <a:extLst>
                <a:ext uri="{FF2B5EF4-FFF2-40B4-BE49-F238E27FC236}">
                  <a16:creationId xmlns:a16="http://schemas.microsoft.com/office/drawing/2014/main" id="{BF14E129-1970-4994-89E5-F7A67128AFE3}"/>
                </a:ext>
              </a:extLst>
            </p:cNvPr>
            <p:cNvSpPr/>
            <p:nvPr/>
          </p:nvSpPr>
          <p:spPr>
            <a:xfrm>
              <a:off x="933084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8" name="Elipse 7">
              <a:extLst>
                <a:ext uri="{FF2B5EF4-FFF2-40B4-BE49-F238E27FC236}">
                  <a16:creationId xmlns:a16="http://schemas.microsoft.com/office/drawing/2014/main" id="{593336FA-97B2-4528-88E8-5FF97F86E216}"/>
                </a:ext>
              </a:extLst>
            </p:cNvPr>
            <p:cNvSpPr/>
            <p:nvPr/>
          </p:nvSpPr>
          <p:spPr>
            <a:xfrm>
              <a:off x="951817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Elipse 8">
              <a:extLst>
                <a:ext uri="{FF2B5EF4-FFF2-40B4-BE49-F238E27FC236}">
                  <a16:creationId xmlns:a16="http://schemas.microsoft.com/office/drawing/2014/main" id="{8A73C166-FCDF-40AE-8B0D-69C7E2C8573E}"/>
                </a:ext>
              </a:extLst>
            </p:cNvPr>
            <p:cNvSpPr/>
            <p:nvPr/>
          </p:nvSpPr>
          <p:spPr>
            <a:xfrm>
              <a:off x="9705496"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Elipse 10">
              <a:extLst>
                <a:ext uri="{FF2B5EF4-FFF2-40B4-BE49-F238E27FC236}">
                  <a16:creationId xmlns:a16="http://schemas.microsoft.com/office/drawing/2014/main" id="{EF418119-E3DD-44B0-A4AF-F8A98EC5863B}"/>
                </a:ext>
              </a:extLst>
            </p:cNvPr>
            <p:cNvSpPr/>
            <p:nvPr/>
          </p:nvSpPr>
          <p:spPr>
            <a:xfrm>
              <a:off x="9892821" y="5054600"/>
              <a:ext cx="114300" cy="1143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Tree>
    <p:extLst>
      <p:ext uri="{BB962C8B-B14F-4D97-AF65-F5344CB8AC3E}">
        <p14:creationId xmlns:p14="http://schemas.microsoft.com/office/powerpoint/2010/main" val="38734915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contenido 2">
            <a:extLst>
              <a:ext uri="{FF2B5EF4-FFF2-40B4-BE49-F238E27FC236}">
                <a16:creationId xmlns:a16="http://schemas.microsoft.com/office/drawing/2014/main" id="{C7BBA6D3-FEB9-412B-8FBB-095FC3A60ABF}"/>
              </a:ext>
            </a:extLst>
          </p:cNvPr>
          <p:cNvSpPr>
            <a:spLocks noGrp="1"/>
          </p:cNvSpPr>
          <p:nvPr>
            <p:ph idx="1" hasCustomPrompt="1"/>
          </p:nvPr>
        </p:nvSpPr>
        <p:spPr>
          <a:xfrm>
            <a:off x="633186" y="1825625"/>
            <a:ext cx="10815864" cy="4351338"/>
          </a:xfrm>
        </p:spPr>
        <p:txBody>
          <a:bodyPr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2010023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contenido 2">
            <a:extLst>
              <a:ext uri="{FF2B5EF4-FFF2-40B4-BE49-F238E27FC236}">
                <a16:creationId xmlns:a16="http://schemas.microsoft.com/office/drawing/2014/main" id="{64A4F74B-B2CD-407C-865A-037EDFAC9DB0}"/>
              </a:ext>
            </a:extLst>
          </p:cNvPr>
          <p:cNvSpPr>
            <a:spLocks noGrp="1"/>
          </p:cNvSpPr>
          <p:nvPr>
            <p:ph sz="half" idx="1" hasCustomPrompt="1"/>
          </p:nvPr>
        </p:nvSpPr>
        <p:spPr>
          <a:xfrm>
            <a:off x="633186" y="1825625"/>
            <a:ext cx="5386614" cy="435133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0" name="Marcador de posición de contenido 3">
            <a:extLst>
              <a:ext uri="{FF2B5EF4-FFF2-40B4-BE49-F238E27FC236}">
                <a16:creationId xmlns:a16="http://schemas.microsoft.com/office/drawing/2014/main" id="{A2548E2E-973A-4D52-ACB9-BF564F407308}"/>
              </a:ext>
            </a:extLst>
          </p:cNvPr>
          <p:cNvSpPr>
            <a:spLocks noGrp="1"/>
          </p:cNvSpPr>
          <p:nvPr>
            <p:ph sz="half" idx="2" hasCustomPrompt="1"/>
          </p:nvPr>
        </p:nvSpPr>
        <p:spPr>
          <a:xfrm>
            <a:off x="6172200" y="1825625"/>
            <a:ext cx="5276850" cy="435133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0510698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texto 2">
            <a:extLst>
              <a:ext uri="{FF2B5EF4-FFF2-40B4-BE49-F238E27FC236}">
                <a16:creationId xmlns:a16="http://schemas.microsoft.com/office/drawing/2014/main" id="{10CD1AD0-C8B7-4785-A47D-D822CF4F248F}"/>
              </a:ext>
            </a:extLst>
          </p:cNvPr>
          <p:cNvSpPr>
            <a:spLocks noGrp="1"/>
          </p:cNvSpPr>
          <p:nvPr>
            <p:ph type="body" idx="1" hasCustomPrompt="1"/>
          </p:nvPr>
        </p:nvSpPr>
        <p:spPr>
          <a:xfrm>
            <a:off x="633186" y="1681163"/>
            <a:ext cx="533214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0" name="Marcador de posición de texto 4">
            <a:extLst>
              <a:ext uri="{FF2B5EF4-FFF2-40B4-BE49-F238E27FC236}">
                <a16:creationId xmlns:a16="http://schemas.microsoft.com/office/drawing/2014/main" id="{90A1BBCF-EEF1-4C9A-BA10-9657A79560D3}"/>
              </a:ext>
            </a:extLst>
          </p:cNvPr>
          <p:cNvSpPr>
            <a:spLocks noGrp="1"/>
          </p:cNvSpPr>
          <p:nvPr>
            <p:ph type="body" sz="quarter" idx="3" hasCustomPrompt="1"/>
          </p:nvPr>
        </p:nvSpPr>
        <p:spPr>
          <a:xfrm>
            <a:off x="6172200" y="1681163"/>
            <a:ext cx="527685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1" name="Marcador de posición de contenido 3">
            <a:extLst>
              <a:ext uri="{FF2B5EF4-FFF2-40B4-BE49-F238E27FC236}">
                <a16:creationId xmlns:a16="http://schemas.microsoft.com/office/drawing/2014/main" id="{79F8415A-57A2-4D5C-97B0-E78499CC7C6F}"/>
              </a:ext>
            </a:extLst>
          </p:cNvPr>
          <p:cNvSpPr>
            <a:spLocks noGrp="1"/>
          </p:cNvSpPr>
          <p:nvPr>
            <p:ph sz="half" idx="2" hasCustomPrompt="1"/>
          </p:nvPr>
        </p:nvSpPr>
        <p:spPr>
          <a:xfrm>
            <a:off x="633186" y="2505075"/>
            <a:ext cx="5332147"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2" name="Marcador de posición de contenido 5">
            <a:extLst>
              <a:ext uri="{FF2B5EF4-FFF2-40B4-BE49-F238E27FC236}">
                <a16:creationId xmlns:a16="http://schemas.microsoft.com/office/drawing/2014/main" id="{37A31490-A10D-455A-B515-E26064D0E10A}"/>
              </a:ext>
            </a:extLst>
          </p:cNvPr>
          <p:cNvSpPr>
            <a:spLocks noGrp="1"/>
          </p:cNvSpPr>
          <p:nvPr>
            <p:ph sz="quarter" idx="4" hasCustomPrompt="1"/>
          </p:nvPr>
        </p:nvSpPr>
        <p:spPr>
          <a:xfrm>
            <a:off x="6172200" y="2505075"/>
            <a:ext cx="527685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9490708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ido con leyenda">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Marcador de posición de texto 3">
            <a:extLst>
              <a:ext uri="{FF2B5EF4-FFF2-40B4-BE49-F238E27FC236}">
                <a16:creationId xmlns:a16="http://schemas.microsoft.com/office/drawing/2014/main" id="{9F5DF135-B773-4FF0-A198-687768159124}"/>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0" name="Marcador de posición de contenido 2">
            <a:extLst>
              <a:ext uri="{FF2B5EF4-FFF2-40B4-BE49-F238E27FC236}">
                <a16:creationId xmlns:a16="http://schemas.microsoft.com/office/drawing/2014/main" id="{4D4BA48E-457A-42FA-BC00-3AE386B38A0C}"/>
              </a:ext>
            </a:extLst>
          </p:cNvPr>
          <p:cNvSpPr>
            <a:spLocks noGrp="1"/>
          </p:cNvSpPr>
          <p:nvPr>
            <p:ph idx="1" hasCustomPrompt="1"/>
          </p:nvPr>
        </p:nvSpPr>
        <p:spPr>
          <a:xfrm>
            <a:off x="5183188" y="987425"/>
            <a:ext cx="6265862"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1" name="Título 1">
            <a:extLst>
              <a:ext uri="{FF2B5EF4-FFF2-40B4-BE49-F238E27FC236}">
                <a16:creationId xmlns:a16="http://schemas.microsoft.com/office/drawing/2014/main" id="{43DF8AE6-3466-400C-B6F1-335DF4DED075}"/>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Tree>
    <p:extLst>
      <p:ext uri="{BB962C8B-B14F-4D97-AF65-F5344CB8AC3E}">
        <p14:creationId xmlns:p14="http://schemas.microsoft.com/office/powerpoint/2010/main" val="3976986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_02">
    <p:spTree>
      <p:nvGrpSpPr>
        <p:cNvPr id="1" name=""/>
        <p:cNvGrpSpPr/>
        <p:nvPr/>
      </p:nvGrpSpPr>
      <p:grpSpPr>
        <a:xfrm>
          <a:off x="0" y="0"/>
          <a:ext cx="0" cy="0"/>
          <a:chOff x="0" y="0"/>
          <a:chExt cx="0" cy="0"/>
        </a:xfrm>
      </p:grpSpPr>
      <p:sp>
        <p:nvSpPr>
          <p:cNvPr id="10" name="Forma libre: Forma 9">
            <a:extLst>
              <a:ext uri="{FF2B5EF4-FFF2-40B4-BE49-F238E27FC236}">
                <a16:creationId xmlns:a16="http://schemas.microsoft.com/office/drawing/2014/main" id="{B305EBB3-0F16-4B63-82ED-191AB224B8E2}"/>
              </a:ext>
            </a:extLst>
          </p:cNvPr>
          <p:cNvSpPr/>
          <p:nvPr userDrawn="1"/>
        </p:nvSpPr>
        <p:spPr>
          <a:xfrm>
            <a:off x="5512953" y="0"/>
            <a:ext cx="3522381" cy="6858000"/>
          </a:xfrm>
          <a:custGeom>
            <a:avLst/>
            <a:gdLst>
              <a:gd name="connsiteX0" fmla="*/ 0 w 3522381"/>
              <a:gd name="connsiteY0" fmla="*/ 0 h 6858000"/>
              <a:gd name="connsiteX1" fmla="*/ 3522381 w 3522381"/>
              <a:gd name="connsiteY1" fmla="*/ 0 h 6858000"/>
              <a:gd name="connsiteX2" fmla="*/ 51547 w 3522381"/>
              <a:gd name="connsiteY2" fmla="*/ 6858000 h 6858000"/>
              <a:gd name="connsiteX3" fmla="*/ 0 w 352238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22381" h="6858000">
                <a:moveTo>
                  <a:pt x="0" y="0"/>
                </a:moveTo>
                <a:lnTo>
                  <a:pt x="3522381" y="0"/>
                </a:lnTo>
                <a:lnTo>
                  <a:pt x="51547" y="6858000"/>
                </a:lnTo>
                <a:lnTo>
                  <a:pt x="0" y="6858000"/>
                </a:lnTo>
                <a:close/>
              </a:path>
            </a:pathLst>
          </a:custGeom>
          <a:solidFill>
            <a:schemeClr val="bg1">
              <a:lumMod val="95000"/>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noProof="0"/>
          </a:p>
        </p:txBody>
      </p:sp>
      <p:sp>
        <p:nvSpPr>
          <p:cNvPr id="12" name="Marcador de posición de imagen 11">
            <a:extLst>
              <a:ext uri="{FF2B5EF4-FFF2-40B4-BE49-F238E27FC236}">
                <a16:creationId xmlns:a16="http://schemas.microsoft.com/office/drawing/2014/main" id="{1A440F4A-C2AF-406D-B420-CCF52F447AC1}"/>
              </a:ext>
            </a:extLst>
          </p:cNvPr>
          <p:cNvSpPr>
            <a:spLocks noGrp="1"/>
          </p:cNvSpPr>
          <p:nvPr>
            <p:ph type="pic" sz="quarter" idx="10" hasCustomPrompt="1"/>
          </p:nvPr>
        </p:nvSpPr>
        <p:spPr>
          <a:xfrm>
            <a:off x="-1" y="0"/>
            <a:ext cx="5504688" cy="6858000"/>
          </a:xfrm>
        </p:spPr>
        <p:txBody>
          <a:bodyPr rtlCol="0" anchor="ctr" anchorCtr="1">
            <a:normAutofit/>
          </a:bodyPr>
          <a:lstStyle>
            <a:lvl1pPr marL="0" indent="0">
              <a:buNone/>
              <a:defRPr sz="2400">
                <a:solidFill>
                  <a:schemeClr val="bg1"/>
                </a:solidFill>
              </a:defRPr>
            </a:lvl1pPr>
          </a:lstStyle>
          <a:p>
            <a:pPr rtl="0"/>
            <a:r>
              <a:rPr lang="es-ES" noProof="0"/>
              <a:t>Insertar imagen</a:t>
            </a:r>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7274144" y="1291772"/>
            <a:ext cx="4379976" cy="3611880"/>
          </a:xfrm>
        </p:spPr>
        <p:txBody>
          <a:bodyPr vert="horz" lIns="91440" tIns="45720" rIns="91440" bIns="45720" rtlCol="0" anchor="b" anchorCtr="1">
            <a:noAutofit/>
          </a:bodyPr>
          <a:lstStyle>
            <a:lvl1pPr>
              <a:defRPr lang="en-GB" dirty="0"/>
            </a:lvl1pPr>
          </a:lstStyle>
          <a:p>
            <a:pPr marL="0" lvl="0" algn="ctr"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7389079" y="5392401"/>
            <a:ext cx="4178808" cy="521208"/>
          </a:xfrm>
        </p:spPr>
        <p:txBody>
          <a:bodyPr vert="horz" lIns="91440" tIns="45720" rIns="91440" bIns="45720" rtlCol="0" anchor="t">
            <a:noAutofit/>
          </a:bodyPr>
          <a:lstStyle>
            <a:lvl1pPr marL="0" indent="0" algn="ctr">
              <a:buNone/>
              <a:defRPr lang="en-US" sz="1800" dirty="0">
                <a:solidFill>
                  <a:srgbClr val="B2606E"/>
                </a:solidFill>
              </a:defRPr>
            </a:lvl1pPr>
          </a:lstStyle>
          <a:p>
            <a:pPr lvl="0" rtl="0"/>
            <a:r>
              <a:rPr lang="es-ES" noProof="0"/>
              <a:t>Subtítulo</a:t>
            </a:r>
          </a:p>
        </p:txBody>
      </p:sp>
    </p:spTree>
    <p:extLst>
      <p:ext uri="{BB962C8B-B14F-4D97-AF65-F5344CB8AC3E}">
        <p14:creationId xmlns:p14="http://schemas.microsoft.com/office/powerpoint/2010/main" val="12708547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grpSp>
        <p:nvGrpSpPr>
          <p:cNvPr id="4" name="Grupo 3">
            <a:extLst>
              <a:ext uri="{FF2B5EF4-FFF2-40B4-BE49-F238E27FC236}">
                <a16:creationId xmlns:a16="http://schemas.microsoft.com/office/drawing/2014/main" id="{859AE304-DA92-45D8-B258-61BEA6C99C0E}"/>
              </a:ext>
            </a:extLst>
          </p:cNvPr>
          <p:cNvGrpSpPr/>
          <p:nvPr userDrawn="1"/>
        </p:nvGrpSpPr>
        <p:grpSpPr>
          <a:xfrm>
            <a:off x="0" y="6086479"/>
            <a:ext cx="12192000" cy="600974"/>
            <a:chOff x="0" y="6086479"/>
            <a:chExt cx="12192000" cy="600974"/>
          </a:xfrm>
        </p:grpSpPr>
        <p:sp>
          <p:nvSpPr>
            <p:cNvPr id="5" name="Rectángulo 4">
              <a:extLst>
                <a:ext uri="{FF2B5EF4-FFF2-40B4-BE49-F238E27FC236}">
                  <a16:creationId xmlns:a16="http://schemas.microsoft.com/office/drawing/2014/main" id="{6BF91D02-B4A9-4013-94B6-079A8D06DE11}"/>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7" name="Elipse 6">
              <a:extLst>
                <a:ext uri="{FF2B5EF4-FFF2-40B4-BE49-F238E27FC236}">
                  <a16:creationId xmlns:a16="http://schemas.microsoft.com/office/drawing/2014/main" id="{74DAC864-782A-48D4-8E15-9B35C60421BB}"/>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8" name="Marcador de número de diapositiva 5">
            <a:extLst>
              <a:ext uri="{FF2B5EF4-FFF2-40B4-BE49-F238E27FC236}">
                <a16:creationId xmlns:a16="http://schemas.microsoft.com/office/drawing/2014/main" id="{73B7B0E2-E4FA-4B45-89A6-98E4C4DC1D24}"/>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
        <p:nvSpPr>
          <p:cNvPr id="9" name="Título 1">
            <a:extLst>
              <a:ext uri="{FF2B5EF4-FFF2-40B4-BE49-F238E27FC236}">
                <a16:creationId xmlns:a16="http://schemas.microsoft.com/office/drawing/2014/main" id="{A3EA16B2-FFAE-4A6E-977D-191BC1DB5B28}"/>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p>
        </p:txBody>
      </p:sp>
      <p:sp>
        <p:nvSpPr>
          <p:cNvPr id="10" name="Marcador de posición de texto 3">
            <a:extLst>
              <a:ext uri="{FF2B5EF4-FFF2-40B4-BE49-F238E27FC236}">
                <a16:creationId xmlns:a16="http://schemas.microsoft.com/office/drawing/2014/main" id="{436B2E80-B2B9-4309-8C9B-11D0B83C4337}"/>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1" name="Marcador de posición de imagen 2">
            <a:extLst>
              <a:ext uri="{FF2B5EF4-FFF2-40B4-BE49-F238E27FC236}">
                <a16:creationId xmlns:a16="http://schemas.microsoft.com/office/drawing/2014/main" id="{03DB89DF-F372-4E54-9DFD-D53E42A2B8E8}"/>
              </a:ext>
            </a:extLst>
          </p:cNvPr>
          <p:cNvSpPr>
            <a:spLocks noGrp="1"/>
          </p:cNvSpPr>
          <p:nvPr>
            <p:ph type="pic" idx="1"/>
          </p:nvPr>
        </p:nvSpPr>
        <p:spPr>
          <a:xfrm>
            <a:off x="5183188" y="457201"/>
            <a:ext cx="6172200" cy="5403850"/>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Tree>
    <p:extLst>
      <p:ext uri="{BB962C8B-B14F-4D97-AF65-F5344CB8AC3E}">
        <p14:creationId xmlns:p14="http://schemas.microsoft.com/office/powerpoint/2010/main" val="4294346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_03">
    <p:spTree>
      <p:nvGrpSpPr>
        <p:cNvPr id="1" name=""/>
        <p:cNvGrpSpPr/>
        <p:nvPr/>
      </p:nvGrpSpPr>
      <p:grpSpPr>
        <a:xfrm>
          <a:off x="0" y="0"/>
          <a:ext cx="0" cy="0"/>
          <a:chOff x="0" y="0"/>
          <a:chExt cx="0" cy="0"/>
        </a:xfrm>
      </p:grpSpPr>
      <p:sp>
        <p:nvSpPr>
          <p:cNvPr id="7" name="Marcador de posición de imagen 11">
            <a:extLst>
              <a:ext uri="{FF2B5EF4-FFF2-40B4-BE49-F238E27FC236}">
                <a16:creationId xmlns:a16="http://schemas.microsoft.com/office/drawing/2014/main" id="{47CEAAF6-CCA9-40F8-8A3D-FAAD92220D11}"/>
              </a:ext>
            </a:extLst>
          </p:cNvPr>
          <p:cNvSpPr>
            <a:spLocks noGrp="1"/>
          </p:cNvSpPr>
          <p:nvPr>
            <p:ph type="pic" sz="quarter" idx="10" hasCustomPrompt="1"/>
          </p:nvPr>
        </p:nvSpPr>
        <p:spPr>
          <a:xfrm>
            <a:off x="-2" y="0"/>
            <a:ext cx="12192001" cy="6858000"/>
          </a:xfrm>
        </p:spPr>
        <p:txBody>
          <a:bodyPr rtlCol="0" anchor="ctr" anchorCtr="1">
            <a:normAutofit/>
          </a:bodyPr>
          <a:lstStyle>
            <a:lvl1pPr marL="0" indent="0">
              <a:buNone/>
              <a:defRPr sz="2400">
                <a:solidFill>
                  <a:schemeClr val="bg1"/>
                </a:solidFill>
              </a:defRPr>
            </a:lvl1pPr>
          </a:lstStyle>
          <a:p>
            <a:pPr rtl="0"/>
            <a:r>
              <a:rPr lang="es-ES" noProof="0"/>
              <a:t>Insertar imagen</a:t>
            </a:r>
          </a:p>
        </p:txBody>
      </p:sp>
      <p:sp>
        <p:nvSpPr>
          <p:cNvPr id="2" name="Título 1">
            <a:extLst>
              <a:ext uri="{FF2B5EF4-FFF2-40B4-BE49-F238E27FC236}">
                <a16:creationId xmlns:a16="http://schemas.microsoft.com/office/drawing/2014/main" id="{C1744DE2-A455-46F2-BE15-959050C87CE4}"/>
              </a:ext>
            </a:extLst>
          </p:cNvPr>
          <p:cNvSpPr>
            <a:spLocks noGrp="1"/>
          </p:cNvSpPr>
          <p:nvPr>
            <p:ph type="ctrTitle" hasCustomPrompt="1"/>
          </p:nvPr>
        </p:nvSpPr>
        <p:spPr>
          <a:xfrm>
            <a:off x="316020" y="2404234"/>
            <a:ext cx="5330038" cy="1746504"/>
          </a:xfrm>
        </p:spPr>
        <p:txBody>
          <a:bodyPr vert="horz" lIns="0" tIns="45720" rIns="0" bIns="45720" rtlCol="0" anchor="b" anchorCtr="1">
            <a:noAutofit/>
          </a:bodyPr>
          <a:lstStyle>
            <a:lvl1pPr>
              <a:defRPr lang="en-GB" dirty="0">
                <a:solidFill>
                  <a:schemeClr val="bg1"/>
                </a:solidFill>
              </a:defRPr>
            </a:lvl1pPr>
          </a:lstStyle>
          <a:p>
            <a:pPr marL="0" lvl="0" rtl="0"/>
            <a:r>
              <a:rPr lang="es-ES" noProof="0"/>
              <a:t>TÍTULO</a:t>
            </a:r>
          </a:p>
        </p:txBody>
      </p:sp>
      <p:sp>
        <p:nvSpPr>
          <p:cNvPr id="3" name="Subtítulo 2">
            <a:extLst>
              <a:ext uri="{FF2B5EF4-FFF2-40B4-BE49-F238E27FC236}">
                <a16:creationId xmlns:a16="http://schemas.microsoft.com/office/drawing/2014/main" id="{AC9DE4F3-CE8F-41A0-BFDE-76D0DF1DF432}"/>
              </a:ext>
            </a:extLst>
          </p:cNvPr>
          <p:cNvSpPr>
            <a:spLocks noGrp="1"/>
          </p:cNvSpPr>
          <p:nvPr>
            <p:ph type="subTitle" idx="1" hasCustomPrompt="1"/>
          </p:nvPr>
        </p:nvSpPr>
        <p:spPr>
          <a:xfrm>
            <a:off x="453180" y="4553291"/>
            <a:ext cx="5049510" cy="521208"/>
          </a:xfrm>
        </p:spPr>
        <p:txBody>
          <a:bodyPr vert="horz" lIns="0" tIns="0" rIns="0" bIns="0" rtlCol="0" anchor="t" anchorCtr="1">
            <a:noAutofit/>
          </a:bodyPr>
          <a:lstStyle>
            <a:lvl1pPr marL="0" indent="0">
              <a:lnSpc>
                <a:spcPct val="100000"/>
              </a:lnSpc>
              <a:spcBef>
                <a:spcPts val="0"/>
              </a:spcBef>
              <a:buNone/>
              <a:defRPr lang="en-GB" sz="2000" dirty="0">
                <a:solidFill>
                  <a:schemeClr val="bg1"/>
                </a:solidFill>
              </a:defRPr>
            </a:lvl1pPr>
          </a:lstStyle>
          <a:p>
            <a:pPr lvl="0" rtl="0"/>
            <a:r>
              <a:rPr lang="es-ES" noProof="0"/>
              <a:t>Subtítulo</a:t>
            </a:r>
          </a:p>
        </p:txBody>
      </p:sp>
    </p:spTree>
    <p:extLst>
      <p:ext uri="{BB962C8B-B14F-4D97-AF65-F5344CB8AC3E}">
        <p14:creationId xmlns:p14="http://schemas.microsoft.com/office/powerpoint/2010/main" val="3477175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Encabezado de sección con imagen">
    <p:spTree>
      <p:nvGrpSpPr>
        <p:cNvPr id="1" name=""/>
        <p:cNvGrpSpPr/>
        <p:nvPr/>
      </p:nvGrpSpPr>
      <p:grpSpPr>
        <a:xfrm>
          <a:off x="0" y="0"/>
          <a:ext cx="0" cy="0"/>
          <a:chOff x="0" y="0"/>
          <a:chExt cx="0" cy="0"/>
        </a:xfrm>
      </p:grpSpPr>
      <p:sp>
        <p:nvSpPr>
          <p:cNvPr id="7" name="Marcador de posición de imagen 11">
            <a:extLst>
              <a:ext uri="{FF2B5EF4-FFF2-40B4-BE49-F238E27FC236}">
                <a16:creationId xmlns:a16="http://schemas.microsoft.com/office/drawing/2014/main" id="{AAF32A0B-D38A-4E4A-BD5E-94B671296508}"/>
              </a:ext>
            </a:extLst>
          </p:cNvPr>
          <p:cNvSpPr>
            <a:spLocks noGrp="1"/>
          </p:cNvSpPr>
          <p:nvPr>
            <p:ph type="pic" sz="quarter" idx="10" hasCustomPrompt="1"/>
          </p:nvPr>
        </p:nvSpPr>
        <p:spPr>
          <a:xfrm>
            <a:off x="-2" y="0"/>
            <a:ext cx="12192001" cy="6858000"/>
          </a:xfrm>
        </p:spPr>
        <p:txBody>
          <a:bodyPr rtlCol="0" anchor="ctr" anchorCtr="1">
            <a:normAutofit/>
          </a:bodyPr>
          <a:lstStyle>
            <a:lvl1pPr marL="0" indent="0">
              <a:buNone/>
              <a:defRPr sz="2400">
                <a:solidFill>
                  <a:schemeClr val="tx1"/>
                </a:solidFill>
              </a:defRPr>
            </a:lvl1pPr>
          </a:lstStyle>
          <a:p>
            <a:pPr rtl="0"/>
            <a:r>
              <a:rPr lang="es-ES" noProof="0"/>
              <a:t>Insertar imagen</a:t>
            </a:r>
          </a:p>
        </p:txBody>
      </p:sp>
      <p:sp>
        <p:nvSpPr>
          <p:cNvPr id="2" name="Título 1">
            <a:extLst>
              <a:ext uri="{FF2B5EF4-FFF2-40B4-BE49-F238E27FC236}">
                <a16:creationId xmlns:a16="http://schemas.microsoft.com/office/drawing/2014/main" id="{2DCD3B46-48AB-439D-A981-D3596F977592}"/>
              </a:ext>
            </a:extLst>
          </p:cNvPr>
          <p:cNvSpPr>
            <a:spLocks noGrp="1"/>
          </p:cNvSpPr>
          <p:nvPr>
            <p:ph type="title"/>
          </p:nvPr>
        </p:nvSpPr>
        <p:spPr>
          <a:xfrm>
            <a:off x="4590288" y="2313432"/>
            <a:ext cx="6592824" cy="2852737"/>
          </a:xfrm>
        </p:spPr>
        <p:txBody>
          <a:bodyPr vert="horz" lIns="91440" tIns="45720" rIns="91440" bIns="45720" rtlCol="0" anchor="b">
            <a:noAutofit/>
          </a:bodyPr>
          <a:lstStyle>
            <a:lvl1pPr>
              <a:defRPr lang="en-GB" sz="6000" dirty="0">
                <a:solidFill>
                  <a:schemeClr val="bg1"/>
                </a:solidFill>
              </a:defRPr>
            </a:lvl1pPr>
          </a:lstStyle>
          <a:p>
            <a:pPr lvl="0"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2728D712-0D13-4ECD-9BEB-B8EE651FF63F}"/>
              </a:ext>
            </a:extLst>
          </p:cNvPr>
          <p:cNvSpPr>
            <a:spLocks noGrp="1"/>
          </p:cNvSpPr>
          <p:nvPr>
            <p:ph type="body" idx="1" hasCustomPrompt="1"/>
          </p:nvPr>
        </p:nvSpPr>
        <p:spPr>
          <a:xfrm>
            <a:off x="4590288" y="5193792"/>
            <a:ext cx="6592824" cy="978408"/>
          </a:xfrm>
        </p:spPr>
        <p:txBody>
          <a:bodyPr vert="horz" lIns="91440" tIns="45720" rIns="91440" bIns="45720" rtlCol="0">
            <a:noAutofit/>
          </a:bodyPr>
          <a:lstStyle>
            <a:lvl1pPr marL="0" indent="0">
              <a:buNone/>
              <a:defRPr lang="en-US" sz="1600">
                <a:solidFill>
                  <a:schemeClr val="bg1"/>
                </a:solidFill>
              </a:defRPr>
            </a:lvl1pPr>
          </a:lstStyle>
          <a:p>
            <a:pPr marL="228600" lvl="0" indent="-228600" rtl="0"/>
            <a:r>
              <a:rPr lang="es-ES" noProof="0"/>
              <a:t>Editar estilos de texto del patrón</a:t>
            </a:r>
          </a:p>
        </p:txBody>
      </p:sp>
    </p:spTree>
    <p:extLst>
      <p:ext uri="{BB962C8B-B14F-4D97-AF65-F5344CB8AC3E}">
        <p14:creationId xmlns:p14="http://schemas.microsoft.com/office/powerpoint/2010/main" val="3411308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01 Contenido_2 column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6836125" y="0"/>
            <a:ext cx="5355875"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4" name="Marcador de texto 12">
            <a:extLst>
              <a:ext uri="{FF2B5EF4-FFF2-40B4-BE49-F238E27FC236}">
                <a16:creationId xmlns:a16="http://schemas.microsoft.com/office/drawing/2014/main" id="{C7F0E85E-786D-44FC-A9C8-8853277D7C38}"/>
              </a:ext>
            </a:extLst>
          </p:cNvPr>
          <p:cNvSpPr>
            <a:spLocks noGrp="1"/>
          </p:cNvSpPr>
          <p:nvPr>
            <p:ph type="body" sz="quarter" idx="12" hasCustomPrompt="1"/>
          </p:nvPr>
        </p:nvSpPr>
        <p:spPr>
          <a:xfrm>
            <a:off x="4386558" y="2717803"/>
            <a:ext cx="2834640" cy="3368675"/>
          </a:xfrm>
        </p:spPr>
        <p:txBody>
          <a:bodyPr vert="horz" wrap="square" lIns="0" tIns="45720" rIns="0" bIns="45720" rtlCol="0" anchor="t">
            <a:noAutofit/>
          </a:bodyPr>
          <a:lstStyle>
            <a:lvl1pPr marL="0" indent="0">
              <a:buNone/>
              <a:defRPr lang="en-US" sz="1400" dirty="0" smtClean="0">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647700" y="2717803"/>
            <a:ext cx="2834640" cy="3368675"/>
          </a:xfrm>
        </p:spPr>
        <p:txBody>
          <a:bodyPr vert="horz" wrap="square" lIns="0" tIns="45720" rIns="0" bIns="45720" rtlCol="0" anchor="t">
            <a:noAutofit/>
          </a:bodyPr>
          <a:lstStyle>
            <a:lvl1pPr marL="0" indent="0">
              <a:buNone/>
              <a:defRPr lang="en-US" sz="1400" dirty="0" smtClean="0">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6891564" cy="830997"/>
          </a:xfrm>
        </p:spPr>
        <p:txBody>
          <a:bodyPr vert="horz" wrap="square" lIns="0" tIns="45720" rIns="91440" bIns="45720" rtlCol="0" anchor="t">
            <a:noAutofit/>
          </a:bodyPr>
          <a:lstStyle>
            <a:lvl1pPr>
              <a:defRPr lang="en-GB" sz="2400">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1906451" y="1981200"/>
            <a:ext cx="548640" cy="548640"/>
          </a:xfrm>
        </p:spPr>
        <p:txBody>
          <a:bodyPr lIns="0" tIns="0" rIns="0" bIns="0" rtlCol="0" anchor="ctr">
            <a:noAutofit/>
          </a:bodyPr>
          <a:lstStyle>
            <a:lvl1pPr marL="0" indent="0" algn="ctr">
              <a:buNone/>
              <a:defRPr sz="1400"/>
            </a:lvl1pPr>
          </a:lstStyle>
          <a:p>
            <a:pPr lvl="0" rtl="0"/>
            <a:r>
              <a:rPr lang="es-ES" noProof="0"/>
              <a:t>Icono</a:t>
            </a:r>
          </a:p>
        </p:txBody>
      </p:sp>
      <p:sp>
        <p:nvSpPr>
          <p:cNvPr id="17" name="Marcador de contenido 15">
            <a:extLst>
              <a:ext uri="{FF2B5EF4-FFF2-40B4-BE49-F238E27FC236}">
                <a16:creationId xmlns:a16="http://schemas.microsoft.com/office/drawing/2014/main" id="{6DF8CB66-232E-4CE3-96FC-CE37C74994E1}"/>
              </a:ext>
            </a:extLst>
          </p:cNvPr>
          <p:cNvSpPr>
            <a:spLocks noGrp="1"/>
          </p:cNvSpPr>
          <p:nvPr>
            <p:ph sz="quarter" idx="14" hasCustomPrompt="1"/>
          </p:nvPr>
        </p:nvSpPr>
        <p:spPr>
          <a:xfrm>
            <a:off x="5645309" y="1981200"/>
            <a:ext cx="548640" cy="548640"/>
          </a:xfrm>
        </p:spPr>
        <p:txBody>
          <a:bodyPr lIns="0" tIns="0" rIns="0" bIns="0" rtlCol="0" anchor="ctr">
            <a:noAutofit/>
          </a:bodyPr>
          <a:lstStyle>
            <a:lvl1pPr marL="0" indent="0" algn="ctr">
              <a:buNone/>
              <a:defRPr sz="1400"/>
            </a:lvl1pPr>
          </a:lstStyle>
          <a:p>
            <a:pPr lvl="0" rtl="0"/>
            <a:r>
              <a:rPr lang="es-ES" noProof="0"/>
              <a:t>Icono</a:t>
            </a:r>
          </a:p>
        </p:txBody>
      </p:sp>
      <p:sp>
        <p:nvSpPr>
          <p:cNvPr id="18" name="Marcador de número de diapositiva 7">
            <a:extLst>
              <a:ext uri="{FF2B5EF4-FFF2-40B4-BE49-F238E27FC236}">
                <a16:creationId xmlns:a16="http://schemas.microsoft.com/office/drawing/2014/main" id="{8728750D-82C7-4A8D-A7C7-554934667964}"/>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2772049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02 Contenido_3 column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4" name="Marcador de texto 12">
            <a:extLst>
              <a:ext uri="{FF2B5EF4-FFF2-40B4-BE49-F238E27FC236}">
                <a16:creationId xmlns:a16="http://schemas.microsoft.com/office/drawing/2014/main" id="{C7F0E85E-786D-44FC-A9C8-8853277D7C38}"/>
              </a:ext>
            </a:extLst>
          </p:cNvPr>
          <p:cNvSpPr>
            <a:spLocks noGrp="1"/>
          </p:cNvSpPr>
          <p:nvPr>
            <p:ph type="body" sz="quarter" idx="12" hasCustomPrompt="1"/>
          </p:nvPr>
        </p:nvSpPr>
        <p:spPr>
          <a:xfrm>
            <a:off x="3888842" y="2717803"/>
            <a:ext cx="2377440" cy="3368675"/>
          </a:xfrm>
        </p:spPr>
        <p:txBody>
          <a:bodyPr vert="horz" wrap="square" lIns="0" tIns="45720" rIns="0" bIns="45720" rtlCol="0" anchor="t">
            <a:noAutofit/>
          </a:bodyPr>
          <a:lstStyle>
            <a:lvl1pPr marL="0" indent="0">
              <a:buNone/>
              <a:defRPr lang="en-US" sz="1400" dirty="0" smtClean="0">
                <a:solidFill>
                  <a:schemeClr val="bg1">
                    <a:lumMod val="95000"/>
                  </a:schemeClr>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647700" y="2717803"/>
            <a:ext cx="2377440" cy="3368675"/>
          </a:xfrm>
        </p:spPr>
        <p:txBody>
          <a:bodyPr vert="horz" wrap="square" lIns="0" tIns="45720" rIns="0" bIns="45720" rtlCol="0" anchor="t">
            <a:noAutofit/>
          </a:bodyPr>
          <a:lstStyle>
            <a:lvl1pPr marL="0" indent="0">
              <a:buNone/>
              <a:defRPr lang="en-US" sz="1400" dirty="0" smtClean="0">
                <a:solidFill>
                  <a:schemeClr val="bg1">
                    <a:lumMod val="95000"/>
                  </a:schemeClr>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206264" cy="830997"/>
          </a:xfrm>
        </p:spPr>
        <p:txBody>
          <a:bodyPr vert="horz" wrap="square" lIns="0" tIns="45720" rIns="91440" bIns="45720" rtlCol="0" anchor="t">
            <a:noAutofit/>
          </a:bodyPr>
          <a:lstStyle>
            <a:lvl1pPr>
              <a:defRPr lang="en-GB" sz="2400">
                <a:solidFill>
                  <a:schemeClr val="bg1">
                    <a:lumMod val="95000"/>
                  </a:schemeClr>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1562100" y="1981200"/>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7" name="Marcador de contenido 15">
            <a:extLst>
              <a:ext uri="{FF2B5EF4-FFF2-40B4-BE49-F238E27FC236}">
                <a16:creationId xmlns:a16="http://schemas.microsoft.com/office/drawing/2014/main" id="{6DF8CB66-232E-4CE3-96FC-CE37C74994E1}"/>
              </a:ext>
            </a:extLst>
          </p:cNvPr>
          <p:cNvSpPr>
            <a:spLocks noGrp="1"/>
          </p:cNvSpPr>
          <p:nvPr>
            <p:ph sz="quarter" idx="14" hasCustomPrompt="1"/>
          </p:nvPr>
        </p:nvSpPr>
        <p:spPr>
          <a:xfrm>
            <a:off x="4803242" y="1981200"/>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8" name="Marcador de texto 12">
            <a:extLst>
              <a:ext uri="{FF2B5EF4-FFF2-40B4-BE49-F238E27FC236}">
                <a16:creationId xmlns:a16="http://schemas.microsoft.com/office/drawing/2014/main" id="{DEF523FD-B1FC-40A7-93AA-389CB38E17C0}"/>
              </a:ext>
            </a:extLst>
          </p:cNvPr>
          <p:cNvSpPr>
            <a:spLocks noGrp="1"/>
          </p:cNvSpPr>
          <p:nvPr>
            <p:ph type="body" sz="quarter" idx="15" hasCustomPrompt="1"/>
          </p:nvPr>
        </p:nvSpPr>
        <p:spPr>
          <a:xfrm>
            <a:off x="7129985" y="2717803"/>
            <a:ext cx="2377440" cy="3368675"/>
          </a:xfrm>
        </p:spPr>
        <p:txBody>
          <a:bodyPr vert="horz" wrap="square" lIns="0" tIns="45720" rIns="0" bIns="45720" rtlCol="0" anchor="t">
            <a:noAutofit/>
          </a:bodyPr>
          <a:lstStyle>
            <a:lvl1pPr marL="0" indent="0">
              <a:buNone/>
              <a:defRPr lang="en-US" sz="1400" dirty="0" smtClean="0">
                <a:solidFill>
                  <a:schemeClr val="bg1">
                    <a:lumMod val="95000"/>
                  </a:schemeClr>
                </a:solidFill>
                <a:latin typeface="+mn-lt"/>
                <a:ea typeface="+mj-ea"/>
                <a:cs typeface="+mj-cs"/>
              </a:defRPr>
            </a:lvl1pPr>
          </a:lstStyle>
          <a:p>
            <a:pPr marL="57150" lvl="0" indent="-285750" rtl="0">
              <a:lnSpc>
                <a:spcPct val="100000"/>
              </a:lnSpc>
              <a:spcBef>
                <a:spcPct val="0"/>
              </a:spcBef>
            </a:pPr>
            <a:r>
              <a:rPr lang="es-ES" noProof="0"/>
              <a:t>Editar estilos de texto del patrón</a:t>
            </a:r>
          </a:p>
        </p:txBody>
      </p:sp>
      <p:sp>
        <p:nvSpPr>
          <p:cNvPr id="10" name="Marcador de contenido 15">
            <a:extLst>
              <a:ext uri="{FF2B5EF4-FFF2-40B4-BE49-F238E27FC236}">
                <a16:creationId xmlns:a16="http://schemas.microsoft.com/office/drawing/2014/main" id="{B60C8CC8-C869-4395-B389-D76DF4A56AA1}"/>
              </a:ext>
            </a:extLst>
          </p:cNvPr>
          <p:cNvSpPr>
            <a:spLocks noGrp="1"/>
          </p:cNvSpPr>
          <p:nvPr>
            <p:ph sz="quarter" idx="16" hasCustomPrompt="1"/>
          </p:nvPr>
        </p:nvSpPr>
        <p:spPr>
          <a:xfrm>
            <a:off x="8044385" y="1981200"/>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1" name="Marcador de número de diapositiva 7">
            <a:extLst>
              <a:ext uri="{FF2B5EF4-FFF2-40B4-BE49-F238E27FC236}">
                <a16:creationId xmlns:a16="http://schemas.microsoft.com/office/drawing/2014/main" id="{E10AF5F6-7B7D-4CE6-A1D0-2F46804D3CE7}"/>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105480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03 Contenido_2 columna Vertical">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3" name="Marcador de posición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1809750" y="1847927"/>
            <a:ext cx="7315200" cy="1461613"/>
          </a:xfrm>
        </p:spPr>
        <p:txBody>
          <a:bodyPr vert="horz" wrap="square" lIns="0" tIns="45720" rIns="0" bIns="45720" rtlCol="0" anchor="t">
            <a:noAutofit/>
          </a:bodyPr>
          <a:lstStyle>
            <a:lvl1pPr>
              <a:defRPr lang="en-US" sz="1400" dirty="0" smtClean="0">
                <a:solidFill>
                  <a:schemeClr val="bg1">
                    <a:lumMod val="95000"/>
                  </a:schemeClr>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206264" cy="830997"/>
          </a:xfrm>
        </p:spPr>
        <p:txBody>
          <a:bodyPr vert="horz" wrap="square" lIns="0" tIns="45720" rIns="91440" bIns="45720" rtlCol="0" anchor="t">
            <a:noAutofit/>
          </a:bodyPr>
          <a:lstStyle>
            <a:lvl1pPr>
              <a:defRPr lang="en-GB" sz="2400">
                <a:solidFill>
                  <a:schemeClr val="bg1">
                    <a:lumMod val="95000"/>
                  </a:schemeClr>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647700" y="2304413"/>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1" name="Marcador de texto 12">
            <a:extLst>
              <a:ext uri="{FF2B5EF4-FFF2-40B4-BE49-F238E27FC236}">
                <a16:creationId xmlns:a16="http://schemas.microsoft.com/office/drawing/2014/main" id="{C3BB8EAB-4266-4938-A8CB-6D18C938017F}"/>
              </a:ext>
            </a:extLst>
          </p:cNvPr>
          <p:cNvSpPr>
            <a:spLocks noGrp="1"/>
          </p:cNvSpPr>
          <p:nvPr>
            <p:ph type="body" sz="quarter" idx="14" hasCustomPrompt="1"/>
          </p:nvPr>
        </p:nvSpPr>
        <p:spPr>
          <a:xfrm>
            <a:off x="1809750" y="4048520"/>
            <a:ext cx="7315200" cy="1461613"/>
          </a:xfrm>
        </p:spPr>
        <p:txBody>
          <a:bodyPr vert="horz" wrap="square" lIns="0" tIns="45720" rIns="0" bIns="45720" rtlCol="0" anchor="t">
            <a:noAutofit/>
          </a:bodyPr>
          <a:lstStyle>
            <a:lvl1pPr>
              <a:defRPr lang="en-US" sz="1400" dirty="0" smtClean="0">
                <a:solidFill>
                  <a:schemeClr val="bg1">
                    <a:lumMod val="95000"/>
                  </a:schemeClr>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12" name="Marcador de contenido 15">
            <a:extLst>
              <a:ext uri="{FF2B5EF4-FFF2-40B4-BE49-F238E27FC236}">
                <a16:creationId xmlns:a16="http://schemas.microsoft.com/office/drawing/2014/main" id="{716D363C-A0A5-4FB1-8CC2-850C0CD9F4E7}"/>
              </a:ext>
            </a:extLst>
          </p:cNvPr>
          <p:cNvSpPr>
            <a:spLocks noGrp="1"/>
          </p:cNvSpPr>
          <p:nvPr>
            <p:ph sz="quarter" idx="15" hasCustomPrompt="1"/>
          </p:nvPr>
        </p:nvSpPr>
        <p:spPr>
          <a:xfrm>
            <a:off x="647700" y="4505006"/>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15" name="Marcador de número de diapositiva 7">
            <a:extLst>
              <a:ext uri="{FF2B5EF4-FFF2-40B4-BE49-F238E27FC236}">
                <a16:creationId xmlns:a16="http://schemas.microsoft.com/office/drawing/2014/main" id="{AAF4A39B-C3C3-4691-BB94-371047ADD50E}"/>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2447190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04 Contenido_1 columna">
    <p:spTree>
      <p:nvGrpSpPr>
        <p:cNvPr id="1" name=""/>
        <p:cNvGrpSpPr/>
        <p:nvPr/>
      </p:nvGrpSpPr>
      <p:grpSpPr>
        <a:xfrm>
          <a:off x="0" y="0"/>
          <a:ext cx="0" cy="0"/>
          <a:chOff x="0" y="0"/>
          <a:chExt cx="0" cy="0"/>
        </a:xfrm>
      </p:grpSpPr>
      <p:sp>
        <p:nvSpPr>
          <p:cNvPr id="9" name="Marcador de posición de imagen 8">
            <a:extLst>
              <a:ext uri="{FF2B5EF4-FFF2-40B4-BE49-F238E27FC236}">
                <a16:creationId xmlns:a16="http://schemas.microsoft.com/office/drawing/2014/main" id="{A46D6285-06A8-4297-915D-0A280359C280}"/>
              </a:ext>
            </a:extLst>
          </p:cNvPr>
          <p:cNvSpPr>
            <a:spLocks noGrp="1"/>
          </p:cNvSpPr>
          <p:nvPr>
            <p:ph type="pic" sz="quarter" idx="10" hasCustomPrompt="1"/>
          </p:nvPr>
        </p:nvSpPr>
        <p:spPr>
          <a:xfrm>
            <a:off x="1" y="0"/>
            <a:ext cx="12192000" cy="6858000"/>
          </a:xfrm>
        </p:spPr>
        <p:txBody>
          <a:bodyPr vert="horz" lIns="91440" tIns="45720" rIns="91440" bIns="45720" rtlCol="0" anchor="ctr" anchorCtr="1">
            <a:normAutofit/>
          </a:bodyPr>
          <a:lstStyle>
            <a:lvl1pPr>
              <a:defRPr lang="en-GB" sz="2400">
                <a:solidFill>
                  <a:schemeClr val="tx1"/>
                </a:solidFill>
              </a:defRPr>
            </a:lvl1pPr>
          </a:lstStyle>
          <a:p>
            <a:pPr marL="0" lvl="0" indent="0" rtl="0">
              <a:buNone/>
            </a:pPr>
            <a:r>
              <a:rPr lang="es-ES" noProof="0"/>
              <a:t>Insertar imagen</a:t>
            </a:r>
          </a:p>
        </p:txBody>
      </p:sp>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1562100" y="1733627"/>
            <a:ext cx="2438400" cy="4248073"/>
          </a:xfrm>
        </p:spPr>
        <p:txBody>
          <a:bodyPr vert="horz" wrap="square" lIns="0" tIns="45720" rIns="0" bIns="45720" rtlCol="0" anchor="t">
            <a:noAutofit/>
          </a:bodyPr>
          <a:lstStyle>
            <a:lvl1pPr>
              <a:defRPr lang="en-US" sz="1400" dirty="0" smtClean="0">
                <a:solidFill>
                  <a:schemeClr val="bg1">
                    <a:lumMod val="95000"/>
                  </a:schemeClr>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206264" cy="830997"/>
          </a:xfrm>
        </p:spPr>
        <p:txBody>
          <a:bodyPr vert="horz" wrap="square" lIns="0" tIns="45720" rIns="91440" bIns="45720" rtlCol="0" anchor="t">
            <a:noAutofit/>
          </a:bodyPr>
          <a:lstStyle>
            <a:lvl1pPr>
              <a:defRPr lang="en-GB" sz="2400">
                <a:solidFill>
                  <a:schemeClr val="bg1">
                    <a:lumMod val="95000"/>
                  </a:schemeClr>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647700" y="1733627"/>
            <a:ext cx="548640" cy="548640"/>
          </a:xfrm>
        </p:spPr>
        <p:txBody>
          <a:bodyPr lIns="0" tIns="0" rIns="0" bIns="0" rtlCol="0" anchor="ctr">
            <a:noAutofit/>
          </a:bodyPr>
          <a:lstStyle>
            <a:lvl1pPr marL="0" indent="0" algn="ctr">
              <a:buNone/>
              <a:defRPr sz="1400">
                <a:solidFill>
                  <a:schemeClr val="bg1">
                    <a:lumMod val="95000"/>
                  </a:schemeClr>
                </a:solidFill>
              </a:defRPr>
            </a:lvl1pPr>
          </a:lstStyle>
          <a:p>
            <a:pPr lvl="0" rtl="0"/>
            <a:r>
              <a:rPr lang="es-ES" noProof="0"/>
              <a:t>Icono</a:t>
            </a:r>
          </a:p>
        </p:txBody>
      </p:sp>
      <p:sp>
        <p:nvSpPr>
          <p:cNvPr id="8" name="Marcador de número de diapositiva 7">
            <a:extLst>
              <a:ext uri="{FF2B5EF4-FFF2-40B4-BE49-F238E27FC236}">
                <a16:creationId xmlns:a16="http://schemas.microsoft.com/office/drawing/2014/main" id="{100F546D-5491-4A19-9725-5C920C5738BE}"/>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bg1"/>
                </a:solidFill>
              </a:defRPr>
            </a:lvl1pPr>
          </a:lstStyle>
          <a:p>
            <a:pPr algn="ctr" rtl="0"/>
            <a:fld id="{817179DE-9BF3-494C-804F-0C7C90AC8700}" type="slidenum">
              <a:rPr lang="es-ES" noProof="0" smtClean="0"/>
              <a:pPr algn="ctr" rtl="0"/>
              <a:t>‹Nº›</a:t>
            </a:fld>
            <a:endParaRPr lang="es-ES" noProof="0"/>
          </a:p>
        </p:txBody>
      </p:sp>
    </p:spTree>
    <p:extLst>
      <p:ext uri="{BB962C8B-B14F-4D97-AF65-F5344CB8AC3E}">
        <p14:creationId xmlns:p14="http://schemas.microsoft.com/office/powerpoint/2010/main" val="2215973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05 Contenido">
    <p:spTree>
      <p:nvGrpSpPr>
        <p:cNvPr id="1" name=""/>
        <p:cNvGrpSpPr/>
        <p:nvPr/>
      </p:nvGrpSpPr>
      <p:grpSpPr>
        <a:xfrm>
          <a:off x="0" y="0"/>
          <a:ext cx="0" cy="0"/>
          <a:chOff x="0" y="0"/>
          <a:chExt cx="0" cy="0"/>
        </a:xfrm>
      </p:grpSpPr>
      <p:sp>
        <p:nvSpPr>
          <p:cNvPr id="13" name="Marcador de texto 12">
            <a:extLst>
              <a:ext uri="{FF2B5EF4-FFF2-40B4-BE49-F238E27FC236}">
                <a16:creationId xmlns:a16="http://schemas.microsoft.com/office/drawing/2014/main" id="{B48BA177-B717-42B2-884C-04576C20342D}"/>
              </a:ext>
            </a:extLst>
          </p:cNvPr>
          <p:cNvSpPr>
            <a:spLocks noGrp="1"/>
          </p:cNvSpPr>
          <p:nvPr>
            <p:ph type="body" sz="quarter" idx="11" hasCustomPrompt="1"/>
          </p:nvPr>
        </p:nvSpPr>
        <p:spPr>
          <a:xfrm>
            <a:off x="1562100" y="1733627"/>
            <a:ext cx="8534400" cy="4248073"/>
          </a:xfrm>
        </p:spPr>
        <p:txBody>
          <a:bodyPr vert="horz" wrap="square" lIns="0" tIns="45720" rIns="0" bIns="45720" rtlCol="0" anchor="t">
            <a:noAutofit/>
          </a:bodyPr>
          <a:lstStyle>
            <a:lvl1pPr>
              <a:defRPr lang="en-US" sz="1400" dirty="0" smtClean="0">
                <a:solidFill>
                  <a:schemeClr val="tx1"/>
                </a:solidFill>
                <a:latin typeface="+mn-lt"/>
                <a:ea typeface="+mj-ea"/>
                <a:cs typeface="+mj-cs"/>
              </a:defRPr>
            </a:lvl1pPr>
          </a:lstStyle>
          <a:p>
            <a:pPr marL="0" lvl="0" rtl="0">
              <a:lnSpc>
                <a:spcPct val="100000"/>
              </a:lnSpc>
              <a:spcBef>
                <a:spcPct val="0"/>
              </a:spcBef>
              <a:buNone/>
            </a:pPr>
            <a:r>
              <a:rPr lang="es-ES" noProof="0"/>
              <a:t>Editar estilos de texto del patrón</a:t>
            </a:r>
          </a:p>
        </p:txBody>
      </p:sp>
      <p:sp>
        <p:nvSpPr>
          <p:cNvPr id="2" name="Título 1">
            <a:extLst>
              <a:ext uri="{FF2B5EF4-FFF2-40B4-BE49-F238E27FC236}">
                <a16:creationId xmlns:a16="http://schemas.microsoft.com/office/drawing/2014/main" id="{2558FCDE-8F3F-4E83-B550-DF944B424F78}"/>
              </a:ext>
            </a:extLst>
          </p:cNvPr>
          <p:cNvSpPr>
            <a:spLocks noGrp="1"/>
          </p:cNvSpPr>
          <p:nvPr>
            <p:ph type="title"/>
          </p:nvPr>
        </p:nvSpPr>
        <p:spPr>
          <a:xfrm>
            <a:off x="633186" y="557439"/>
            <a:ext cx="10815864" cy="830997"/>
          </a:xfrm>
        </p:spPr>
        <p:txBody>
          <a:bodyPr vert="horz" wrap="square" lIns="0" tIns="45720" rIns="91440" bIns="45720" rtlCol="0" anchor="t">
            <a:noAutofit/>
          </a:bodyPr>
          <a:lstStyle>
            <a:lvl1pPr>
              <a:defRPr lang="en-GB" sz="2400">
                <a:solidFill>
                  <a:schemeClr val="tx1"/>
                </a:solidFill>
                <a:latin typeface="Corbel" panose="020B0503020204020204" pitchFamily="34" charset="0"/>
              </a:defRPr>
            </a:lvl1pPr>
          </a:lstStyle>
          <a:p>
            <a:pPr lvl="0" rtl="0">
              <a:lnSpc>
                <a:spcPct val="100000"/>
              </a:lnSpc>
            </a:pPr>
            <a:r>
              <a:rPr lang="es-ES" noProof="0"/>
              <a:t>Haga clic para modificar el estilo de título del patrón</a:t>
            </a:r>
          </a:p>
        </p:txBody>
      </p:sp>
      <p:sp>
        <p:nvSpPr>
          <p:cNvPr id="16" name="Marcador de contenido 15">
            <a:extLst>
              <a:ext uri="{FF2B5EF4-FFF2-40B4-BE49-F238E27FC236}">
                <a16:creationId xmlns:a16="http://schemas.microsoft.com/office/drawing/2014/main" id="{C1ABB07C-6957-412E-9A87-72242AA3EE85}"/>
              </a:ext>
            </a:extLst>
          </p:cNvPr>
          <p:cNvSpPr>
            <a:spLocks noGrp="1"/>
          </p:cNvSpPr>
          <p:nvPr>
            <p:ph sz="quarter" idx="13" hasCustomPrompt="1"/>
          </p:nvPr>
        </p:nvSpPr>
        <p:spPr>
          <a:xfrm>
            <a:off x="647700" y="1733627"/>
            <a:ext cx="548640" cy="548640"/>
          </a:xfrm>
        </p:spPr>
        <p:txBody>
          <a:bodyPr lIns="0" tIns="0" rIns="0" bIns="0" rtlCol="0" anchor="ctr">
            <a:noAutofit/>
          </a:bodyPr>
          <a:lstStyle>
            <a:lvl1pPr marL="0" indent="0" algn="ctr">
              <a:buNone/>
              <a:defRPr sz="1400">
                <a:solidFill>
                  <a:schemeClr val="tx1"/>
                </a:solidFill>
              </a:defRPr>
            </a:lvl1pPr>
          </a:lstStyle>
          <a:p>
            <a:pPr lvl="0" rtl="0"/>
            <a:r>
              <a:rPr lang="es-ES" noProof="0"/>
              <a:t>Icono</a:t>
            </a:r>
          </a:p>
        </p:txBody>
      </p:sp>
      <p:grpSp>
        <p:nvGrpSpPr>
          <p:cNvPr id="11" name="Grupo 10">
            <a:extLst>
              <a:ext uri="{FF2B5EF4-FFF2-40B4-BE49-F238E27FC236}">
                <a16:creationId xmlns:a16="http://schemas.microsoft.com/office/drawing/2014/main" id="{00AC1958-0DCB-4970-ADE3-E64DAAFC501D}"/>
              </a:ext>
            </a:extLst>
          </p:cNvPr>
          <p:cNvGrpSpPr/>
          <p:nvPr userDrawn="1"/>
        </p:nvGrpSpPr>
        <p:grpSpPr>
          <a:xfrm>
            <a:off x="0" y="6086479"/>
            <a:ext cx="12192000" cy="600974"/>
            <a:chOff x="0" y="6086479"/>
            <a:chExt cx="12192000" cy="600974"/>
          </a:xfrm>
        </p:grpSpPr>
        <p:sp>
          <p:nvSpPr>
            <p:cNvPr id="12" name="Rectángulo 11">
              <a:extLst>
                <a:ext uri="{FF2B5EF4-FFF2-40B4-BE49-F238E27FC236}">
                  <a16:creationId xmlns:a16="http://schemas.microsoft.com/office/drawing/2014/main" id="{9E71A8D8-5A28-4968-9E80-110E9CB88F92}"/>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4" name="Elipse 13">
              <a:extLst>
                <a:ext uri="{FF2B5EF4-FFF2-40B4-BE49-F238E27FC236}">
                  <a16:creationId xmlns:a16="http://schemas.microsoft.com/office/drawing/2014/main" id="{7239C02C-1FAD-4E73-AB32-5A30A946A447}"/>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grpSp>
      <p:sp>
        <p:nvSpPr>
          <p:cNvPr id="15" name="Marcador de número de diapositiva 5">
            <a:extLst>
              <a:ext uri="{FF2B5EF4-FFF2-40B4-BE49-F238E27FC236}">
                <a16:creationId xmlns:a16="http://schemas.microsoft.com/office/drawing/2014/main" id="{FF40D550-A563-4E50-AEE9-6D9D19499F9F}"/>
              </a:ext>
            </a:extLst>
          </p:cNvPr>
          <p:cNvSpPr txBox="1">
            <a:spLocks/>
          </p:cNvSpPr>
          <p:nvPr userDrawn="1"/>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noProof="0" smtClean="0">
                <a:solidFill>
                  <a:schemeClr val="bg1"/>
                </a:solidFill>
              </a:rPr>
              <a:pPr algn="ctr" rtl="0"/>
              <a:t>‹Nº›</a:t>
            </a:fld>
            <a:endParaRPr lang="es-ES" sz="1200" noProof="0">
              <a:solidFill>
                <a:schemeClr val="bg1"/>
              </a:solidFill>
            </a:endParaRPr>
          </a:p>
        </p:txBody>
      </p:sp>
    </p:spTree>
    <p:extLst>
      <p:ext uri="{BB962C8B-B14F-4D97-AF65-F5344CB8AC3E}">
        <p14:creationId xmlns:p14="http://schemas.microsoft.com/office/powerpoint/2010/main" val="18306571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Marcador de posición de número de diapositiva 7">
            <a:extLst>
              <a:ext uri="{FF2B5EF4-FFF2-40B4-BE49-F238E27FC236}">
                <a16:creationId xmlns:a16="http://schemas.microsoft.com/office/drawing/2014/main" id="{90F2147C-DDBF-4431-95AC-650CCE32FC7A}"/>
              </a:ext>
            </a:extLst>
          </p:cNvPr>
          <p:cNvSpPr>
            <a:spLocks noGrp="1"/>
          </p:cNvSpPr>
          <p:nvPr>
            <p:ph type="sldNum" sz="quarter" idx="4"/>
          </p:nvPr>
        </p:nvSpPr>
        <p:spPr>
          <a:xfrm>
            <a:off x="11091210" y="6189345"/>
            <a:ext cx="600974" cy="395243"/>
          </a:xfrm>
          <a:prstGeom prst="rect">
            <a:avLst/>
          </a:prstGeom>
        </p:spPr>
        <p:txBody>
          <a:bodyPr vert="horz" lIns="0" tIns="0" rIns="0" bIns="0" rtlCol="0" anchor="ctr"/>
          <a:lstStyle>
            <a:lvl1pPr>
              <a:defRPr lang="en-GB" sz="1200" smtClean="0">
                <a:solidFill>
                  <a:schemeClr val="tx1"/>
                </a:solidFill>
              </a:defRPr>
            </a:lvl1pPr>
          </a:lstStyle>
          <a:p>
            <a:pPr algn="ctr" rtl="0"/>
            <a:fld id="{817179DE-9BF3-494C-804F-0C7C90AC8700}" type="slidenum">
              <a:rPr lang="es-ES" noProof="0" smtClean="0"/>
              <a:pPr algn="ctr" rtl="0"/>
              <a:t>‹Nº›</a:t>
            </a:fld>
            <a:endParaRPr lang="es-ES" noProof="0"/>
          </a:p>
        </p:txBody>
      </p:sp>
      <p:sp>
        <p:nvSpPr>
          <p:cNvPr id="2" name="Marcador de posición de título 1">
            <a:extLst>
              <a:ext uri="{FF2B5EF4-FFF2-40B4-BE49-F238E27FC236}">
                <a16:creationId xmlns:a16="http://schemas.microsoft.com/office/drawing/2014/main" id="{224C3681-351A-40D9-8C08-632E98237C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607CEF16-92A3-4A77-B95D-A9DB52319F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Tree>
    <p:extLst>
      <p:ext uri="{BB962C8B-B14F-4D97-AF65-F5344CB8AC3E}">
        <p14:creationId xmlns:p14="http://schemas.microsoft.com/office/powerpoint/2010/main" val="4096770716"/>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70" r:id="rId10"/>
    <p:sldLayoutId id="2147483669" r:id="rId11"/>
    <p:sldLayoutId id="2147483655"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Marcador de posición de imagen 16">
            <a:extLst>
              <a:ext uri="{FF2B5EF4-FFF2-40B4-BE49-F238E27FC236}">
                <a16:creationId xmlns:a16="http://schemas.microsoft.com/office/drawing/2014/main" id="{83B20FBB-8217-4FB0-BC35-E49BA9252554}"/>
              </a:ext>
            </a:extLst>
          </p:cNvPr>
          <p:cNvPicPr>
            <a:picLocks noGrp="1" noChangeAspect="1"/>
          </p:cNvPicPr>
          <p:nvPr>
            <p:ph type="pic" sz="quarter" idx="13"/>
          </p:nvPr>
        </p:nvPicPr>
        <p:blipFill>
          <a:blip r:embed="rId3"/>
          <a:srcRect l="16893" r="16893"/>
          <a:stretch/>
        </p:blipFill>
        <p:spPr>
          <a:xfrm>
            <a:off x="6516914" y="0"/>
            <a:ext cx="5675085" cy="6858000"/>
          </a:xfrm>
        </p:spPr>
      </p:pic>
      <p:pic>
        <p:nvPicPr>
          <p:cNvPr id="5" name="Marcador de posición de imagen 4">
            <a:extLst>
              <a:ext uri="{FF2B5EF4-FFF2-40B4-BE49-F238E27FC236}">
                <a16:creationId xmlns:a16="http://schemas.microsoft.com/office/drawing/2014/main" id="{68B6FFC1-6A21-4DAC-82BC-F2966925C165}"/>
              </a:ext>
            </a:extLst>
          </p:cNvPr>
          <p:cNvPicPr>
            <a:picLocks noGrp="1" noChangeAspect="1"/>
          </p:cNvPicPr>
          <p:nvPr>
            <p:ph type="pic" sz="quarter" idx="12"/>
          </p:nvPr>
        </p:nvPicPr>
        <p:blipFill>
          <a:blip r:embed="rId4"/>
          <a:srcRect l="23213" r="23213"/>
          <a:stretch/>
        </p:blipFill>
        <p:spPr>
          <a:xfrm>
            <a:off x="0" y="-1"/>
            <a:ext cx="8115300" cy="6858001"/>
          </a:xfrm>
        </p:spPr>
      </p:pic>
      <p:grpSp>
        <p:nvGrpSpPr>
          <p:cNvPr id="9" name="Grupo 8" descr="elemento decorativo">
            <a:extLst>
              <a:ext uri="{FF2B5EF4-FFF2-40B4-BE49-F238E27FC236}">
                <a16:creationId xmlns:a16="http://schemas.microsoft.com/office/drawing/2014/main" id="{E7969C14-1078-4610-9BC5-74119C9B87BE}"/>
              </a:ext>
            </a:extLst>
          </p:cNvPr>
          <p:cNvGrpSpPr/>
          <p:nvPr/>
        </p:nvGrpSpPr>
        <p:grpSpPr>
          <a:xfrm>
            <a:off x="0" y="3808320"/>
            <a:ext cx="7833208" cy="2547440"/>
            <a:chOff x="0" y="3808320"/>
            <a:chExt cx="7833208" cy="2547440"/>
          </a:xfrm>
        </p:grpSpPr>
        <p:sp>
          <p:nvSpPr>
            <p:cNvPr id="10" name="Forma libre: Forma 9">
              <a:extLst>
                <a:ext uri="{FF2B5EF4-FFF2-40B4-BE49-F238E27FC236}">
                  <a16:creationId xmlns:a16="http://schemas.microsoft.com/office/drawing/2014/main" id="{E531D018-EFA3-4346-AB80-7CE436393D9E}"/>
                </a:ext>
              </a:extLst>
            </p:cNvPr>
            <p:cNvSpPr/>
            <p:nvPr/>
          </p:nvSpPr>
          <p:spPr>
            <a:xfrm>
              <a:off x="0" y="3808320"/>
              <a:ext cx="7833208" cy="2547440"/>
            </a:xfrm>
            <a:custGeom>
              <a:avLst/>
              <a:gdLst>
                <a:gd name="connsiteX0" fmla="*/ 0 w 7833208"/>
                <a:gd name="connsiteY0" fmla="*/ 0 h 2547440"/>
                <a:gd name="connsiteX1" fmla="*/ 7833208 w 7833208"/>
                <a:gd name="connsiteY1" fmla="*/ 0 h 2547440"/>
                <a:gd name="connsiteX2" fmla="*/ 7135846 w 7833208"/>
                <a:gd name="connsiteY2" fmla="*/ 2547440 h 2547440"/>
                <a:gd name="connsiteX3" fmla="*/ 0 w 7833208"/>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833208" h="2547440">
                  <a:moveTo>
                    <a:pt x="0" y="0"/>
                  </a:moveTo>
                  <a:lnTo>
                    <a:pt x="7833208" y="0"/>
                  </a:lnTo>
                  <a:lnTo>
                    <a:pt x="7135846" y="2547440"/>
                  </a:lnTo>
                  <a:lnTo>
                    <a:pt x="0" y="254744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1" name="Forma libre: Forma 10">
              <a:extLst>
                <a:ext uri="{FF2B5EF4-FFF2-40B4-BE49-F238E27FC236}">
                  <a16:creationId xmlns:a16="http://schemas.microsoft.com/office/drawing/2014/main" id="{FA9D7AC8-80D5-49DC-A585-FCFFA6CA4B66}"/>
                </a:ext>
              </a:extLst>
            </p:cNvPr>
            <p:cNvSpPr/>
            <p:nvPr/>
          </p:nvSpPr>
          <p:spPr>
            <a:xfrm>
              <a:off x="1" y="3808320"/>
              <a:ext cx="7692571" cy="2547440"/>
            </a:xfrm>
            <a:custGeom>
              <a:avLst/>
              <a:gdLst>
                <a:gd name="connsiteX0" fmla="*/ 0 w 7692571"/>
                <a:gd name="connsiteY0" fmla="*/ 0 h 2547440"/>
                <a:gd name="connsiteX1" fmla="*/ 7692571 w 7692571"/>
                <a:gd name="connsiteY1" fmla="*/ 0 h 2547440"/>
                <a:gd name="connsiteX2" fmla="*/ 6995209 w 7692571"/>
                <a:gd name="connsiteY2" fmla="*/ 2547440 h 2547440"/>
                <a:gd name="connsiteX3" fmla="*/ 0 w 7692571"/>
                <a:gd name="connsiteY3" fmla="*/ 2547440 h 2547440"/>
              </a:gdLst>
              <a:ahLst/>
              <a:cxnLst>
                <a:cxn ang="0">
                  <a:pos x="connsiteX0" y="connsiteY0"/>
                </a:cxn>
                <a:cxn ang="0">
                  <a:pos x="connsiteX1" y="connsiteY1"/>
                </a:cxn>
                <a:cxn ang="0">
                  <a:pos x="connsiteX2" y="connsiteY2"/>
                </a:cxn>
                <a:cxn ang="0">
                  <a:pos x="connsiteX3" y="connsiteY3"/>
                </a:cxn>
              </a:cxnLst>
              <a:rect l="l" t="t" r="r" b="b"/>
              <a:pathLst>
                <a:path w="7692571" h="2547440">
                  <a:moveTo>
                    <a:pt x="0" y="0"/>
                  </a:moveTo>
                  <a:lnTo>
                    <a:pt x="7692571" y="0"/>
                  </a:lnTo>
                  <a:lnTo>
                    <a:pt x="6995209" y="2547440"/>
                  </a:lnTo>
                  <a:lnTo>
                    <a:pt x="0" y="254744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4" name="Marcador de texto 33">
            <a:extLst>
              <a:ext uri="{FF2B5EF4-FFF2-40B4-BE49-F238E27FC236}">
                <a16:creationId xmlns:a16="http://schemas.microsoft.com/office/drawing/2014/main" id="{859D862E-AE8E-482F-9E23-3C096FF03E54}"/>
              </a:ext>
            </a:extLst>
          </p:cNvPr>
          <p:cNvSpPr>
            <a:spLocks noGrp="1"/>
          </p:cNvSpPr>
          <p:nvPr>
            <p:ph type="body" sz="quarter" idx="11"/>
          </p:nvPr>
        </p:nvSpPr>
        <p:spPr>
          <a:xfrm>
            <a:off x="167824" y="4801130"/>
            <a:ext cx="5005614" cy="1451331"/>
          </a:xfrm>
        </p:spPr>
        <p:txBody>
          <a:bodyPr rtlCol="0"/>
          <a:lstStyle/>
          <a:p>
            <a:pPr marL="0" indent="0" rtl="0">
              <a:spcBef>
                <a:spcPts val="0"/>
              </a:spcBef>
              <a:buNone/>
            </a:pPr>
            <a:r>
              <a:rPr lang="es-ES" sz="2400" b="1" dirty="0">
                <a:solidFill>
                  <a:schemeClr val="bg1"/>
                </a:solidFill>
              </a:rPr>
              <a:t>PRÁCTICA 2</a:t>
            </a:r>
          </a:p>
          <a:p>
            <a:pPr marL="0" indent="0" rtl="0">
              <a:spcBef>
                <a:spcPts val="0"/>
              </a:spcBef>
              <a:buNone/>
            </a:pPr>
            <a:r>
              <a:rPr lang="es-ES" sz="1800" b="1" dirty="0">
                <a:solidFill>
                  <a:schemeClr val="bg1"/>
                </a:solidFill>
              </a:rPr>
              <a:t>Sistemas Inteligentes para la Gestión de la Empresa</a:t>
            </a:r>
          </a:p>
          <a:p>
            <a:pPr marL="0" indent="0" rtl="0">
              <a:spcBef>
                <a:spcPts val="0"/>
              </a:spcBef>
              <a:buNone/>
            </a:pPr>
            <a:endParaRPr lang="es-ES" dirty="0">
              <a:solidFill>
                <a:schemeClr val="bg1"/>
              </a:solidFill>
            </a:endParaRPr>
          </a:p>
          <a:p>
            <a:pPr marL="0" indent="0" rtl="0">
              <a:spcBef>
                <a:spcPts val="0"/>
              </a:spcBef>
              <a:buNone/>
            </a:pPr>
            <a:endParaRPr lang="es-ES" dirty="0">
              <a:solidFill>
                <a:schemeClr val="bg1"/>
              </a:solidFill>
            </a:endParaRPr>
          </a:p>
          <a:p>
            <a:pPr marL="0" indent="0" rtl="0">
              <a:spcBef>
                <a:spcPts val="0"/>
              </a:spcBef>
              <a:buNone/>
            </a:pPr>
            <a:r>
              <a:rPr lang="es-ES" sz="2400" i="1" dirty="0">
                <a:solidFill>
                  <a:schemeClr val="bg1"/>
                </a:solidFill>
              </a:rPr>
              <a:t>Álvaro  de la Flor Bonilla</a:t>
            </a:r>
          </a:p>
        </p:txBody>
      </p:sp>
      <p:sp>
        <p:nvSpPr>
          <p:cNvPr id="33" name="Título 32">
            <a:extLst>
              <a:ext uri="{FF2B5EF4-FFF2-40B4-BE49-F238E27FC236}">
                <a16:creationId xmlns:a16="http://schemas.microsoft.com/office/drawing/2014/main" id="{18CDD97B-6E25-4FB4-B239-493E54AA0830}"/>
              </a:ext>
            </a:extLst>
          </p:cNvPr>
          <p:cNvSpPr>
            <a:spLocks noGrp="1"/>
          </p:cNvSpPr>
          <p:nvPr>
            <p:ph type="title"/>
          </p:nvPr>
        </p:nvSpPr>
        <p:spPr>
          <a:xfrm>
            <a:off x="167823" y="3972482"/>
            <a:ext cx="6676860" cy="822960"/>
          </a:xfrm>
        </p:spPr>
        <p:txBody>
          <a:bodyPr rtlCol="0"/>
          <a:lstStyle/>
          <a:p>
            <a:pPr rtl="0"/>
            <a:r>
              <a:rPr lang="es-ES" sz="3200" b="1" dirty="0">
                <a:solidFill>
                  <a:schemeClr val="bg1"/>
                </a:solidFill>
              </a:rPr>
              <a:t>Transferencia de Estilo en Imágenes</a:t>
            </a:r>
          </a:p>
        </p:txBody>
      </p:sp>
      <p:sp>
        <p:nvSpPr>
          <p:cNvPr id="12" name="Marcador de número de diapositiva 5">
            <a:extLst>
              <a:ext uri="{FF2B5EF4-FFF2-40B4-BE49-F238E27FC236}">
                <a16:creationId xmlns:a16="http://schemas.microsoft.com/office/drawing/2014/main" id="{C2827A65-383D-4D68-9F51-F76C2370BF65}"/>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1</a:t>
            </a:fld>
            <a:endParaRPr lang="es-ES" sz="1200">
              <a:solidFill>
                <a:schemeClr val="bg1"/>
              </a:solidFill>
            </a:endParaRPr>
          </a:p>
        </p:txBody>
      </p:sp>
      <p:pic>
        <p:nvPicPr>
          <p:cNvPr id="8" name="Imagen 7">
            <a:extLst>
              <a:ext uri="{FF2B5EF4-FFF2-40B4-BE49-F238E27FC236}">
                <a16:creationId xmlns:a16="http://schemas.microsoft.com/office/drawing/2014/main" id="{77669B69-4E5A-484F-BC5A-BAC8A7BEE538}"/>
              </a:ext>
            </a:extLst>
          </p:cNvPr>
          <p:cNvPicPr>
            <a:picLocks noChangeAspect="1"/>
          </p:cNvPicPr>
          <p:nvPr/>
        </p:nvPicPr>
        <p:blipFill>
          <a:blip r:embed="rId5"/>
          <a:srcRect/>
          <a:stretch/>
        </p:blipFill>
        <p:spPr>
          <a:xfrm>
            <a:off x="10727814" y="142917"/>
            <a:ext cx="1327766" cy="535766"/>
          </a:xfrm>
          <a:prstGeom prst="rect">
            <a:avLst/>
          </a:prstGeom>
        </p:spPr>
      </p:pic>
      <p:pic>
        <p:nvPicPr>
          <p:cNvPr id="19" name="Imagen 18">
            <a:extLst>
              <a:ext uri="{FF2B5EF4-FFF2-40B4-BE49-F238E27FC236}">
                <a16:creationId xmlns:a16="http://schemas.microsoft.com/office/drawing/2014/main" id="{0924F642-D467-47C0-B437-8CE8B4C774A2}"/>
              </a:ext>
            </a:extLst>
          </p:cNvPr>
          <p:cNvPicPr>
            <a:picLocks noChangeAspect="1"/>
          </p:cNvPicPr>
          <p:nvPr/>
        </p:nvPicPr>
        <p:blipFill rotWithShape="1">
          <a:blip r:embed="rId6">
            <a:biLevel thresh="50000"/>
          </a:blip>
          <a:srcRect l="17778" t="14947" r="12524" b="13823"/>
          <a:stretch/>
        </p:blipFill>
        <p:spPr>
          <a:xfrm>
            <a:off x="5341261" y="4410742"/>
            <a:ext cx="1908764" cy="1950680"/>
          </a:xfrm>
          <a:prstGeom prst="rect">
            <a:avLst/>
          </a:prstGeom>
        </p:spPr>
      </p:pic>
    </p:spTree>
    <p:extLst>
      <p:ext uri="{BB962C8B-B14F-4D97-AF65-F5344CB8AC3E}">
        <p14:creationId xmlns:p14="http://schemas.microsoft.com/office/powerpoint/2010/main" val="1624334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Imagen 52">
            <a:extLst>
              <a:ext uri="{FF2B5EF4-FFF2-40B4-BE49-F238E27FC236}">
                <a16:creationId xmlns:a16="http://schemas.microsoft.com/office/drawing/2014/main" id="{FEC8A952-29CD-41B5-93D9-77A74C3DDEEA}"/>
              </a:ext>
            </a:extLst>
          </p:cNvPr>
          <p:cNvPicPr>
            <a:picLocks noChangeAspect="1"/>
          </p:cNvPicPr>
          <p:nvPr/>
        </p:nvPicPr>
        <p:blipFill rotWithShape="1">
          <a:blip r:embed="rId3"/>
          <a:srcRect t="3611" b="3611"/>
          <a:stretch/>
        </p:blipFill>
        <p:spPr>
          <a:xfrm>
            <a:off x="0" y="0"/>
            <a:ext cx="4157921" cy="6858000"/>
          </a:xfrm>
          <a:prstGeom prst="rect">
            <a:avLst/>
          </a:prstGeom>
        </p:spPr>
      </p:pic>
      <p:sp>
        <p:nvSpPr>
          <p:cNvPr id="22" name="Google Shape;175;p21">
            <a:extLst>
              <a:ext uri="{FF2B5EF4-FFF2-40B4-BE49-F238E27FC236}">
                <a16:creationId xmlns:a16="http://schemas.microsoft.com/office/drawing/2014/main" id="{D74F6AAE-9F05-4936-8C74-B2B64D9A0853}"/>
              </a:ext>
            </a:extLst>
          </p:cNvPr>
          <p:cNvSpPr/>
          <p:nvPr/>
        </p:nvSpPr>
        <p:spPr>
          <a:xfrm>
            <a:off x="4773977" y="2813215"/>
            <a:ext cx="7438658" cy="1231569"/>
          </a:xfrm>
          <a:prstGeom prst="rect">
            <a:avLst/>
          </a:prstGeom>
          <a:solidFill>
            <a:schemeClr val="accent5">
              <a:lumMod val="60000"/>
              <a:lumOff val="40000"/>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4800" b="1" i="1" dirty="0">
                <a:solidFill>
                  <a:srgbClr val="FFFFFF"/>
                </a:solidFill>
              </a:rPr>
              <a:t>INTRODUCCIÓN</a:t>
            </a:r>
          </a:p>
        </p:txBody>
      </p:sp>
      <p:grpSp>
        <p:nvGrpSpPr>
          <p:cNvPr id="42" name="Grupo 41" descr="elemento decorativo">
            <a:extLst>
              <a:ext uri="{FF2B5EF4-FFF2-40B4-BE49-F238E27FC236}">
                <a16:creationId xmlns:a16="http://schemas.microsoft.com/office/drawing/2014/main" id="{B3DE8451-B2FC-43BE-A86E-8ABCD7C1C7DF}"/>
              </a:ext>
            </a:extLst>
          </p:cNvPr>
          <p:cNvGrpSpPr/>
          <p:nvPr/>
        </p:nvGrpSpPr>
        <p:grpSpPr>
          <a:xfrm flipH="1">
            <a:off x="3777534" y="0"/>
            <a:ext cx="1116000" cy="6858000"/>
            <a:chOff x="1826589" y="0"/>
            <a:chExt cx="7388298" cy="6858000"/>
          </a:xfrm>
        </p:grpSpPr>
        <p:sp>
          <p:nvSpPr>
            <p:cNvPr id="43" name="Paralelogramo 42">
              <a:extLst>
                <a:ext uri="{FF2B5EF4-FFF2-40B4-BE49-F238E27FC236}">
                  <a16:creationId xmlns:a16="http://schemas.microsoft.com/office/drawing/2014/main" id="{5F4F81DC-90E8-40DE-A297-8B9CC5F38DA5}"/>
                </a:ext>
              </a:extLst>
            </p:cNvPr>
            <p:cNvSpPr/>
            <p:nvPr/>
          </p:nvSpPr>
          <p:spPr>
            <a:xfrm>
              <a:off x="2618099" y="0"/>
              <a:ext cx="6596788" cy="6858000"/>
            </a:xfrm>
            <a:prstGeom prst="parallelogram">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44" name="Paralelogramo 43">
              <a:extLst>
                <a:ext uri="{FF2B5EF4-FFF2-40B4-BE49-F238E27FC236}">
                  <a16:creationId xmlns:a16="http://schemas.microsoft.com/office/drawing/2014/main" id="{8F4CEF76-4BDE-4E6D-B470-EA4F8E1C6194}"/>
                </a:ext>
              </a:extLst>
            </p:cNvPr>
            <p:cNvSpPr/>
            <p:nvPr/>
          </p:nvSpPr>
          <p:spPr>
            <a:xfrm>
              <a:off x="2340861" y="0"/>
              <a:ext cx="6596788" cy="6858000"/>
            </a:xfrm>
            <a:prstGeom prst="parallelogram">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45" name="Paralelogramo 44">
              <a:extLst>
                <a:ext uri="{FF2B5EF4-FFF2-40B4-BE49-F238E27FC236}">
                  <a16:creationId xmlns:a16="http://schemas.microsoft.com/office/drawing/2014/main" id="{44956366-20EB-42A6-8915-7C671FCF482E}"/>
                </a:ext>
              </a:extLst>
            </p:cNvPr>
            <p:cNvSpPr/>
            <p:nvPr/>
          </p:nvSpPr>
          <p:spPr>
            <a:xfrm>
              <a:off x="1826589" y="0"/>
              <a:ext cx="6596788" cy="6858000"/>
            </a:xfrm>
            <a:prstGeom prst="parallelogram">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pic>
        <p:nvPicPr>
          <p:cNvPr id="47" name="Imagen 46">
            <a:extLst>
              <a:ext uri="{FF2B5EF4-FFF2-40B4-BE49-F238E27FC236}">
                <a16:creationId xmlns:a16="http://schemas.microsoft.com/office/drawing/2014/main" id="{C9E7D124-256F-4D30-BA2B-D955E76B660A}"/>
              </a:ext>
            </a:extLst>
          </p:cNvPr>
          <p:cNvPicPr>
            <a:picLocks noChangeAspect="1"/>
          </p:cNvPicPr>
          <p:nvPr/>
        </p:nvPicPr>
        <p:blipFill>
          <a:blip r:embed="rId4"/>
          <a:srcRect/>
          <a:stretch/>
        </p:blipFill>
        <p:spPr>
          <a:xfrm>
            <a:off x="3488189" y="2022709"/>
            <a:ext cx="2810690" cy="1581012"/>
          </a:xfrm>
          <a:prstGeom prst="rect">
            <a:avLst/>
          </a:prstGeom>
        </p:spPr>
      </p:pic>
    </p:spTree>
    <p:extLst>
      <p:ext uri="{BB962C8B-B14F-4D97-AF65-F5344CB8AC3E}">
        <p14:creationId xmlns:p14="http://schemas.microsoft.com/office/powerpoint/2010/main" val="3384707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ACTUALIDAD</a:t>
            </a:r>
          </a:p>
        </p:txBody>
      </p:sp>
      <p:sp>
        <p:nvSpPr>
          <p:cNvPr id="12" name="Rectángulo: esquinas redondeadas 11">
            <a:extLst>
              <a:ext uri="{FF2B5EF4-FFF2-40B4-BE49-F238E27FC236}">
                <a16:creationId xmlns:a16="http://schemas.microsoft.com/office/drawing/2014/main" id="{E3BFC0F0-09E7-4397-836D-C87456701DB6}"/>
              </a:ext>
            </a:extLst>
          </p:cNvPr>
          <p:cNvSpPr/>
          <p:nvPr/>
        </p:nvSpPr>
        <p:spPr>
          <a:xfrm>
            <a:off x="5140959" y="1900438"/>
            <a:ext cx="6397605" cy="1028502"/>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Redes Sociales</a:t>
            </a:r>
          </a:p>
        </p:txBody>
      </p:sp>
      <p:pic>
        <p:nvPicPr>
          <p:cNvPr id="10" name="Imagen 9" descr="Icono&#10;&#10;Descripción generada automáticamente">
            <a:extLst>
              <a:ext uri="{FF2B5EF4-FFF2-40B4-BE49-F238E27FC236}">
                <a16:creationId xmlns:a16="http://schemas.microsoft.com/office/drawing/2014/main" id="{4AF3E3F9-3C06-4A25-8B7A-296225684D9B}"/>
              </a:ext>
            </a:extLst>
          </p:cNvPr>
          <p:cNvPicPr>
            <a:picLocks noChangeAspect="1"/>
          </p:cNvPicPr>
          <p:nvPr/>
        </p:nvPicPr>
        <p:blipFill>
          <a:blip r:embed="rId4"/>
          <a:stretch>
            <a:fillRect/>
          </a:stretch>
        </p:blipFill>
        <p:spPr>
          <a:xfrm>
            <a:off x="0" y="1578552"/>
            <a:ext cx="4576122" cy="3159703"/>
          </a:xfrm>
          <a:prstGeom prst="rect">
            <a:avLst/>
          </a:prstGeom>
        </p:spPr>
      </p:pic>
      <p:pic>
        <p:nvPicPr>
          <p:cNvPr id="13" name="Imagen 12" descr="Una caricatura de una persona&#10;&#10;Descripción generada automáticamente con confianza baja">
            <a:extLst>
              <a:ext uri="{FF2B5EF4-FFF2-40B4-BE49-F238E27FC236}">
                <a16:creationId xmlns:a16="http://schemas.microsoft.com/office/drawing/2014/main" id="{C87F3292-28D6-4F4F-A56C-A9AA78969CA8}"/>
              </a:ext>
            </a:extLst>
          </p:cNvPr>
          <p:cNvPicPr>
            <a:picLocks noChangeAspect="1"/>
          </p:cNvPicPr>
          <p:nvPr/>
        </p:nvPicPr>
        <p:blipFill>
          <a:blip r:embed="rId5"/>
          <a:stretch>
            <a:fillRect/>
          </a:stretch>
        </p:blipFill>
        <p:spPr>
          <a:xfrm>
            <a:off x="1223631" y="4507345"/>
            <a:ext cx="2209495" cy="2209495"/>
          </a:xfrm>
          <a:prstGeom prst="rect">
            <a:avLst/>
          </a:prstGeom>
        </p:spPr>
      </p:pic>
      <p:pic>
        <p:nvPicPr>
          <p:cNvPr id="22" name="Imagen 21">
            <a:extLst>
              <a:ext uri="{FF2B5EF4-FFF2-40B4-BE49-F238E27FC236}">
                <a16:creationId xmlns:a16="http://schemas.microsoft.com/office/drawing/2014/main" id="{64D7FEE4-884D-4BD8-861B-5C773B48E04F}"/>
              </a:ext>
            </a:extLst>
          </p:cNvPr>
          <p:cNvPicPr>
            <a:picLocks noChangeAspect="1"/>
          </p:cNvPicPr>
          <p:nvPr/>
        </p:nvPicPr>
        <p:blipFill>
          <a:blip r:embed="rId6"/>
          <a:srcRect/>
          <a:stretch/>
        </p:blipFill>
        <p:spPr>
          <a:xfrm>
            <a:off x="2328379" y="4507345"/>
            <a:ext cx="2207424" cy="2209495"/>
          </a:xfrm>
          <a:prstGeom prst="rect">
            <a:avLst/>
          </a:prstGeom>
        </p:spPr>
      </p:pic>
      <p:pic>
        <p:nvPicPr>
          <p:cNvPr id="18" name="Imagen 17" descr="Icono&#10;&#10;Descripción generada automáticamente">
            <a:extLst>
              <a:ext uri="{FF2B5EF4-FFF2-40B4-BE49-F238E27FC236}">
                <a16:creationId xmlns:a16="http://schemas.microsoft.com/office/drawing/2014/main" id="{B2AFBDA0-3DB2-4B2D-83E0-0B7B2C362411}"/>
              </a:ext>
            </a:extLst>
          </p:cNvPr>
          <p:cNvPicPr>
            <a:picLocks noChangeAspect="1"/>
          </p:cNvPicPr>
          <p:nvPr/>
        </p:nvPicPr>
        <p:blipFill>
          <a:blip r:embed="rId7"/>
          <a:stretch>
            <a:fillRect/>
          </a:stretch>
        </p:blipFill>
        <p:spPr>
          <a:xfrm>
            <a:off x="10639642" y="1769457"/>
            <a:ext cx="1158465" cy="1158465"/>
          </a:xfrm>
          <a:prstGeom prst="rect">
            <a:avLst/>
          </a:prstGeom>
        </p:spPr>
      </p:pic>
      <p:sp>
        <p:nvSpPr>
          <p:cNvPr id="23" name="Rectángulo: esquinas redondeadas 22">
            <a:extLst>
              <a:ext uri="{FF2B5EF4-FFF2-40B4-BE49-F238E27FC236}">
                <a16:creationId xmlns:a16="http://schemas.microsoft.com/office/drawing/2014/main" id="{97DA374A-CC95-4DA0-A095-B9F870583AD5}"/>
              </a:ext>
            </a:extLst>
          </p:cNvPr>
          <p:cNvSpPr/>
          <p:nvPr/>
        </p:nvSpPr>
        <p:spPr>
          <a:xfrm>
            <a:off x="5140959" y="3127731"/>
            <a:ext cx="6397605" cy="1028502"/>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Gamificación</a:t>
            </a:r>
          </a:p>
        </p:txBody>
      </p:sp>
      <p:pic>
        <p:nvPicPr>
          <p:cNvPr id="24" name="Imagen 23">
            <a:extLst>
              <a:ext uri="{FF2B5EF4-FFF2-40B4-BE49-F238E27FC236}">
                <a16:creationId xmlns:a16="http://schemas.microsoft.com/office/drawing/2014/main" id="{26E33843-8722-46AA-9E8F-BE2E37A199AB}"/>
              </a:ext>
            </a:extLst>
          </p:cNvPr>
          <p:cNvPicPr>
            <a:picLocks noChangeAspect="1"/>
          </p:cNvPicPr>
          <p:nvPr/>
        </p:nvPicPr>
        <p:blipFill>
          <a:blip r:embed="rId8"/>
          <a:srcRect/>
          <a:stretch/>
        </p:blipFill>
        <p:spPr>
          <a:xfrm>
            <a:off x="10639642" y="2996750"/>
            <a:ext cx="1158465" cy="1158465"/>
          </a:xfrm>
          <a:prstGeom prst="rect">
            <a:avLst/>
          </a:prstGeom>
        </p:spPr>
      </p:pic>
      <p:sp>
        <p:nvSpPr>
          <p:cNvPr id="25" name="Rectángulo: esquinas redondeadas 24">
            <a:extLst>
              <a:ext uri="{FF2B5EF4-FFF2-40B4-BE49-F238E27FC236}">
                <a16:creationId xmlns:a16="http://schemas.microsoft.com/office/drawing/2014/main" id="{7C39A2F3-58B4-4554-AF88-7EF32D8B3FA2}"/>
              </a:ext>
            </a:extLst>
          </p:cNvPr>
          <p:cNvSpPr/>
          <p:nvPr/>
        </p:nvSpPr>
        <p:spPr>
          <a:xfrm>
            <a:off x="5140959" y="4414238"/>
            <a:ext cx="6397605" cy="1028502"/>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¿I. A.?</a:t>
            </a:r>
          </a:p>
        </p:txBody>
      </p:sp>
      <p:pic>
        <p:nvPicPr>
          <p:cNvPr id="26" name="Imagen 25">
            <a:extLst>
              <a:ext uri="{FF2B5EF4-FFF2-40B4-BE49-F238E27FC236}">
                <a16:creationId xmlns:a16="http://schemas.microsoft.com/office/drawing/2014/main" id="{939DA358-EA93-49E2-98F6-85F235E61604}"/>
              </a:ext>
            </a:extLst>
          </p:cNvPr>
          <p:cNvPicPr>
            <a:picLocks noChangeAspect="1"/>
          </p:cNvPicPr>
          <p:nvPr/>
        </p:nvPicPr>
        <p:blipFill>
          <a:blip r:embed="rId9"/>
          <a:srcRect/>
          <a:stretch/>
        </p:blipFill>
        <p:spPr>
          <a:xfrm>
            <a:off x="10639642" y="4283257"/>
            <a:ext cx="1158465" cy="1158465"/>
          </a:xfrm>
          <a:prstGeom prst="rect">
            <a:avLst/>
          </a:prstGeom>
        </p:spPr>
      </p:pic>
      <p:pic>
        <p:nvPicPr>
          <p:cNvPr id="28" name="Imagen 27" descr="Escala de tiempo&#10;&#10;Descripción generada automáticamente">
            <a:extLst>
              <a:ext uri="{FF2B5EF4-FFF2-40B4-BE49-F238E27FC236}">
                <a16:creationId xmlns:a16="http://schemas.microsoft.com/office/drawing/2014/main" id="{68CD239E-E3A5-43CB-A390-BE11A18B903B}"/>
              </a:ext>
            </a:extLst>
          </p:cNvPr>
          <p:cNvPicPr>
            <a:picLocks noChangeAspect="1"/>
          </p:cNvPicPr>
          <p:nvPr/>
        </p:nvPicPr>
        <p:blipFill>
          <a:blip r:embed="rId10"/>
          <a:stretch>
            <a:fillRect/>
          </a:stretch>
        </p:blipFill>
        <p:spPr>
          <a:xfrm>
            <a:off x="1686525" y="2249490"/>
            <a:ext cx="9532349" cy="292588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2162388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4.375E-6 2.96296E-6 L -0.09675 -0.00047 " pathEditMode="relative" rAng="0" ptsTypes="AA">
                                      <p:cBhvr>
                                        <p:cTn id="6" dur="2000" fill="hold"/>
                                        <p:tgtEl>
                                          <p:spTgt spid="13"/>
                                        </p:tgtEl>
                                        <p:attrNameLst>
                                          <p:attrName>ppt_x</p:attrName>
                                          <p:attrName>ppt_y</p:attrName>
                                        </p:attrNameLst>
                                      </p:cBhvr>
                                      <p:rCtr x="-4844" y="-23"/>
                                    </p:animMotion>
                                  </p:childTnLst>
                                </p:cTn>
                              </p:par>
                            </p:childTnLst>
                          </p:cTn>
                        </p:par>
                        <p:par>
                          <p:cTn id="7" fill="hold">
                            <p:stCondLst>
                              <p:cond delay="2000"/>
                            </p:stCondLst>
                            <p:childTnLst>
                              <p:par>
                                <p:cTn id="8" presetID="10" presetClass="entr" presetSubtype="0" fill="hold" nodeType="after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500" fill="hold"/>
                                        <p:tgtEl>
                                          <p:spTgt spid="28"/>
                                        </p:tgtEl>
                                        <p:attrNameLst>
                                          <p:attrName>ppt_x</p:attrName>
                                        </p:attrNameLst>
                                      </p:cBhvr>
                                      <p:tavLst>
                                        <p:tav tm="0">
                                          <p:val>
                                            <p:strVal val="#ppt_x"/>
                                          </p:val>
                                        </p:tav>
                                        <p:tav tm="100000">
                                          <p:val>
                                            <p:strVal val="#ppt_x"/>
                                          </p:val>
                                        </p:tav>
                                      </p:tavLst>
                                    </p:anim>
                                    <p:anim calcmode="lin" valueType="num">
                                      <p:cBhvr additive="base">
                                        <p:cTn id="16"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28"/>
                                        </p:tgtEl>
                                      </p:cBhvr>
                                    </p:animEffect>
                                    <p:set>
                                      <p:cBhvr>
                                        <p:cTn id="21" dur="1" fill="hold">
                                          <p:stCondLst>
                                            <p:cond delay="499"/>
                                          </p:stCondLst>
                                        </p:cTn>
                                        <p:tgtEl>
                                          <p:spTgt spid="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ángulo: esquinas redondeadas 28">
            <a:extLst>
              <a:ext uri="{FF2B5EF4-FFF2-40B4-BE49-F238E27FC236}">
                <a16:creationId xmlns:a16="http://schemas.microsoft.com/office/drawing/2014/main" id="{4205786E-018E-44E5-82C0-226919DCC244}"/>
              </a:ext>
            </a:extLst>
          </p:cNvPr>
          <p:cNvSpPr/>
          <p:nvPr/>
        </p:nvSpPr>
        <p:spPr>
          <a:xfrm>
            <a:off x="533398" y="4337734"/>
            <a:ext cx="11125201" cy="1718211"/>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4000" b="1" dirty="0">
                <a:solidFill>
                  <a:schemeClr val="tx1">
                    <a:lumMod val="75000"/>
                    <a:lumOff val="25000"/>
                  </a:schemeClr>
                </a:solidFill>
                <a:latin typeface="Raleway" panose="020B0604020202020204" charset="0"/>
                <a:cs typeface="Raleway" panose="020B0604020202020204" charset="0"/>
              </a:rPr>
              <a:t>TRANFERENCIA DE ESTILO EN IMÁGENES</a:t>
            </a:r>
          </a:p>
          <a:p>
            <a:pPr algn="ctr"/>
            <a:r>
              <a:rPr lang="es-ES" sz="2400" i="1" dirty="0">
                <a:solidFill>
                  <a:schemeClr val="tx1">
                    <a:lumMod val="75000"/>
                    <a:lumOff val="25000"/>
                  </a:schemeClr>
                </a:solidFill>
                <a:latin typeface="Raleway" panose="020B0604020202020204" charset="0"/>
                <a:cs typeface="Raleway" panose="020B0604020202020204" charset="0"/>
              </a:rPr>
              <a:t>NEURAL STYLE TRANSFER (NST)</a:t>
            </a:r>
            <a:r>
              <a:rPr lang="es-ES" sz="2400" dirty="0">
                <a:solidFill>
                  <a:schemeClr val="tx1">
                    <a:lumMod val="75000"/>
                    <a:lumOff val="25000"/>
                  </a:schemeClr>
                </a:solidFill>
                <a:latin typeface="Raleway" panose="020B0604020202020204" charset="0"/>
                <a:cs typeface="Raleway" panose="020B0604020202020204" charset="0"/>
              </a:rPr>
              <a:t> </a:t>
            </a:r>
          </a:p>
        </p:txBody>
      </p:sp>
      <p:pic>
        <p:nvPicPr>
          <p:cNvPr id="20" name="Imagen 19">
            <a:extLst>
              <a:ext uri="{FF2B5EF4-FFF2-40B4-BE49-F238E27FC236}">
                <a16:creationId xmlns:a16="http://schemas.microsoft.com/office/drawing/2014/main" id="{516039F3-CBE5-48D2-AD8A-6A0A84BB757B}"/>
              </a:ext>
            </a:extLst>
          </p:cNvPr>
          <p:cNvPicPr>
            <a:picLocks noChangeAspect="1"/>
          </p:cNvPicPr>
          <p:nvPr/>
        </p:nvPicPr>
        <p:blipFill>
          <a:blip r:embed="rId3"/>
          <a:srcRect/>
          <a:stretch/>
        </p:blipFill>
        <p:spPr>
          <a:xfrm>
            <a:off x="10676965" y="146079"/>
            <a:ext cx="1429260" cy="802988"/>
          </a:xfrm>
          <a:prstGeom prst="rect">
            <a:avLst/>
          </a:prstGeom>
        </p:spPr>
      </p:pic>
      <p:sp>
        <p:nvSpPr>
          <p:cNvPr id="7" name="Google Shape;175;p21">
            <a:extLst>
              <a:ext uri="{FF2B5EF4-FFF2-40B4-BE49-F238E27FC236}">
                <a16:creationId xmlns:a16="http://schemas.microsoft.com/office/drawing/2014/main" id="{1BD502AB-9E75-4BAF-B697-EEF60C9ACAD2}"/>
              </a:ext>
            </a:extLst>
          </p:cNvPr>
          <p:cNvSpPr/>
          <p:nvPr/>
        </p:nvSpPr>
        <p:spPr>
          <a:xfrm>
            <a:off x="0" y="434816"/>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ASPECTO ARTÍSTICO</a:t>
            </a:r>
          </a:p>
        </p:txBody>
      </p:sp>
      <p:pic>
        <p:nvPicPr>
          <p:cNvPr id="6" name="Imagen 5" descr="Un dibujo de una mujer&#10;&#10;Descripción generada automáticamente con confianza media">
            <a:extLst>
              <a:ext uri="{FF2B5EF4-FFF2-40B4-BE49-F238E27FC236}">
                <a16:creationId xmlns:a16="http://schemas.microsoft.com/office/drawing/2014/main" id="{3DB96CE5-4608-4552-8E9F-1E93475A40F9}"/>
              </a:ext>
            </a:extLst>
          </p:cNvPr>
          <p:cNvPicPr>
            <a:picLocks noChangeAspect="1"/>
          </p:cNvPicPr>
          <p:nvPr/>
        </p:nvPicPr>
        <p:blipFill>
          <a:blip r:embed="rId4"/>
          <a:stretch>
            <a:fillRect/>
          </a:stretch>
        </p:blipFill>
        <p:spPr>
          <a:xfrm>
            <a:off x="2958782" y="1911667"/>
            <a:ext cx="6274435" cy="254015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21" name="Rectángulo: esquinas redondeadas 20">
            <a:extLst>
              <a:ext uri="{FF2B5EF4-FFF2-40B4-BE49-F238E27FC236}">
                <a16:creationId xmlns:a16="http://schemas.microsoft.com/office/drawing/2014/main" id="{9FF062F6-5DC6-44F9-B4FE-C0A40A07DC4E}"/>
              </a:ext>
            </a:extLst>
          </p:cNvPr>
          <p:cNvSpPr/>
          <p:nvPr/>
        </p:nvSpPr>
        <p:spPr>
          <a:xfrm>
            <a:off x="533399" y="4900167"/>
            <a:ext cx="4912361" cy="1028502"/>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¿Cómo surge el arte? </a:t>
            </a:r>
          </a:p>
        </p:txBody>
      </p:sp>
      <p:sp>
        <p:nvSpPr>
          <p:cNvPr id="27" name="Rectángulo: esquinas redondeadas 26">
            <a:extLst>
              <a:ext uri="{FF2B5EF4-FFF2-40B4-BE49-F238E27FC236}">
                <a16:creationId xmlns:a16="http://schemas.microsoft.com/office/drawing/2014/main" id="{01AF2C33-1296-4002-953D-12171463A2AD}"/>
              </a:ext>
            </a:extLst>
          </p:cNvPr>
          <p:cNvSpPr/>
          <p:nvPr/>
        </p:nvSpPr>
        <p:spPr>
          <a:xfrm>
            <a:off x="6746240" y="4900167"/>
            <a:ext cx="4912361" cy="1028502"/>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3600" dirty="0">
                <a:solidFill>
                  <a:schemeClr val="tx1">
                    <a:lumMod val="75000"/>
                    <a:lumOff val="25000"/>
                  </a:schemeClr>
                </a:solidFill>
                <a:latin typeface="Raleway" panose="020B0604020202020204" charset="0"/>
                <a:cs typeface="Raleway" panose="020B0604020202020204" charset="0"/>
              </a:rPr>
              <a:t>¿Qué es el arte? </a:t>
            </a:r>
          </a:p>
        </p:txBody>
      </p:sp>
    </p:spTree>
    <p:extLst>
      <p:ext uri="{BB962C8B-B14F-4D97-AF65-F5344CB8AC3E}">
        <p14:creationId xmlns:p14="http://schemas.microsoft.com/office/powerpoint/2010/main" val="3793260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7"/>
                                        </p:tgtEl>
                                      </p:cBhvr>
                                    </p:animEffect>
                                    <p:set>
                                      <p:cBhvr>
                                        <p:cTn id="7" dur="1" fill="hold">
                                          <p:stCondLst>
                                            <p:cond delay="499"/>
                                          </p:stCondLst>
                                        </p:cTn>
                                        <p:tgtEl>
                                          <p:spTgt spid="27"/>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21"/>
                                        </p:tgtEl>
                                      </p:cBhvr>
                                    </p:animEffect>
                                    <p:set>
                                      <p:cBhvr>
                                        <p:cTn id="10" dur="1" fill="hold">
                                          <p:stCondLst>
                                            <p:cond delay="499"/>
                                          </p:stCondLst>
                                        </p:cTn>
                                        <p:tgtEl>
                                          <p:spTgt spid="21"/>
                                        </p:tgtEl>
                                        <p:attrNameLst>
                                          <p:attrName>style.visibility</p:attrName>
                                        </p:attrNameLst>
                                      </p:cBhvr>
                                      <p:to>
                                        <p:strVal val="hidden"/>
                                      </p:to>
                                    </p:se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fade">
                                      <p:cBhvr>
                                        <p:cTn id="1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1" grpId="0" animBg="1"/>
      <p:bldP spid="2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posición de imagen 6">
            <a:extLst>
              <a:ext uri="{FF2B5EF4-FFF2-40B4-BE49-F238E27FC236}">
                <a16:creationId xmlns:a16="http://schemas.microsoft.com/office/drawing/2014/main" id="{3C2A7DCB-B005-424A-8446-ACA533D0BC8B}"/>
              </a:ext>
            </a:extLst>
          </p:cNvPr>
          <p:cNvPicPr>
            <a:picLocks noGrp="1" noChangeAspect="1"/>
          </p:cNvPicPr>
          <p:nvPr>
            <p:ph type="pic" sz="quarter" idx="10"/>
          </p:nvPr>
        </p:nvPicPr>
        <p:blipFill rotWithShape="1">
          <a:blip r:embed="rId3"/>
          <a:srcRect l="25624" r="25624"/>
          <a:stretch/>
        </p:blipFill>
        <p:spPr>
          <a:xfrm>
            <a:off x="7691023" y="0"/>
            <a:ext cx="4500977" cy="6857999"/>
          </a:xfrm>
        </p:spPr>
      </p:pic>
      <p:grpSp>
        <p:nvGrpSpPr>
          <p:cNvPr id="11" name="Grupo 10" descr="elemento decorativo">
            <a:extLst>
              <a:ext uri="{FF2B5EF4-FFF2-40B4-BE49-F238E27FC236}">
                <a16:creationId xmlns:a16="http://schemas.microsoft.com/office/drawing/2014/main" id="{AB025618-C830-4992-9CD3-D9E49BC79E67}"/>
              </a:ext>
            </a:extLst>
          </p:cNvPr>
          <p:cNvGrpSpPr/>
          <p:nvPr/>
        </p:nvGrpSpPr>
        <p:grpSpPr>
          <a:xfrm>
            <a:off x="2595847" y="0"/>
            <a:ext cx="7388298" cy="6858000"/>
            <a:chOff x="1826589" y="0"/>
            <a:chExt cx="7388298" cy="6858000"/>
          </a:xfrm>
        </p:grpSpPr>
        <p:sp>
          <p:nvSpPr>
            <p:cNvPr id="10" name="Paralelogramo 9">
              <a:extLst>
                <a:ext uri="{FF2B5EF4-FFF2-40B4-BE49-F238E27FC236}">
                  <a16:creationId xmlns:a16="http://schemas.microsoft.com/office/drawing/2014/main" id="{11E692D4-6AEA-4652-A7AE-A02328258A55}"/>
                </a:ext>
              </a:extLst>
            </p:cNvPr>
            <p:cNvSpPr/>
            <p:nvPr/>
          </p:nvSpPr>
          <p:spPr>
            <a:xfrm>
              <a:off x="2618099" y="0"/>
              <a:ext cx="6596788" cy="6858000"/>
            </a:xfrm>
            <a:prstGeom prst="parallelogram">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9" name="Paralelogramo 8">
              <a:extLst>
                <a:ext uri="{FF2B5EF4-FFF2-40B4-BE49-F238E27FC236}">
                  <a16:creationId xmlns:a16="http://schemas.microsoft.com/office/drawing/2014/main" id="{A134AA32-2418-4A09-9BA8-ED7207AC0D74}"/>
                </a:ext>
              </a:extLst>
            </p:cNvPr>
            <p:cNvSpPr/>
            <p:nvPr/>
          </p:nvSpPr>
          <p:spPr>
            <a:xfrm>
              <a:off x="2340861" y="0"/>
              <a:ext cx="6596788" cy="6858000"/>
            </a:xfrm>
            <a:prstGeom prst="parallelogram">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2" name="Paralelogramo 21">
              <a:extLst>
                <a:ext uri="{FF2B5EF4-FFF2-40B4-BE49-F238E27FC236}">
                  <a16:creationId xmlns:a16="http://schemas.microsoft.com/office/drawing/2014/main" id="{0051AD99-BC4A-487F-BE1C-486FC5B8E9F2}"/>
                </a:ext>
              </a:extLst>
            </p:cNvPr>
            <p:cNvSpPr/>
            <p:nvPr/>
          </p:nvSpPr>
          <p:spPr>
            <a:xfrm>
              <a:off x="1826589" y="0"/>
              <a:ext cx="6596788" cy="6858000"/>
            </a:xfrm>
            <a:prstGeom prst="parallelogram">
              <a:avLst/>
            </a:prstGeom>
            <a:solidFill>
              <a:schemeClr val="bg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grpSp>
      <p:sp>
        <p:nvSpPr>
          <p:cNvPr id="28" name="Google Shape;175;p21">
            <a:extLst>
              <a:ext uri="{FF2B5EF4-FFF2-40B4-BE49-F238E27FC236}">
                <a16:creationId xmlns:a16="http://schemas.microsoft.com/office/drawing/2014/main" id="{AF21D79A-9CC1-4CB7-8C11-393E93B08BD0}"/>
              </a:ext>
            </a:extLst>
          </p:cNvPr>
          <p:cNvSpPr/>
          <p:nvPr/>
        </p:nvSpPr>
        <p:spPr>
          <a:xfrm>
            <a:off x="-14504" y="3238548"/>
            <a:ext cx="7605380" cy="1028502"/>
          </a:xfrm>
          <a:prstGeom prst="rect">
            <a:avLst/>
          </a:prstGeom>
          <a:solidFill>
            <a:schemeClr val="accent5">
              <a:alpha val="76000"/>
            </a:schemeClr>
          </a:solidFill>
          <a:ln w="9525" cap="flat" cmpd="sng">
            <a:noFill/>
            <a:prstDash val="solid"/>
            <a:round/>
            <a:headEnd type="none" w="sm" len="sm"/>
            <a:tailEnd type="none" w="sm" len="sm"/>
          </a:ln>
          <a:effectLst>
            <a:outerShdw blurRad="44450" dist="27940" dir="5400000" algn="ctr">
              <a:srgbClr val="000000">
                <a:alpha val="32000"/>
              </a:srgbClr>
            </a:outerShdw>
          </a:effectLst>
        </p:spPr>
        <p:txBody>
          <a:bodyPr spcFirstLastPara="1" wrap="square" lIns="91425" tIns="91425" rIns="91425" bIns="91425" anchor="ctr" anchorCtr="0">
            <a:noAutofit/>
          </a:bodyPr>
          <a:lstStyle/>
          <a:p>
            <a:pPr algn="ctr"/>
            <a:r>
              <a:rPr lang="es-ES" sz="3600" b="1" i="1" dirty="0">
                <a:solidFill>
                  <a:srgbClr val="FFFFFF"/>
                </a:solidFill>
              </a:rPr>
              <a:t>PROPIEDADES DE LA RED</a:t>
            </a:r>
          </a:p>
        </p:txBody>
      </p:sp>
      <p:sp>
        <p:nvSpPr>
          <p:cNvPr id="14" name="Rectángulo 13" descr="elemento decorativo">
            <a:extLst>
              <a:ext uri="{FF2B5EF4-FFF2-40B4-BE49-F238E27FC236}">
                <a16:creationId xmlns:a16="http://schemas.microsoft.com/office/drawing/2014/main" id="{C862BC4D-BD7A-417E-A34A-59CE4D4A6AC8}"/>
              </a:ext>
            </a:extLst>
          </p:cNvPr>
          <p:cNvSpPr/>
          <p:nvPr/>
        </p:nvSpPr>
        <p:spPr>
          <a:xfrm>
            <a:off x="0" y="6355760"/>
            <a:ext cx="12192000" cy="914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5" name="Elipse 14" descr="elemento decorativo">
            <a:extLst>
              <a:ext uri="{FF2B5EF4-FFF2-40B4-BE49-F238E27FC236}">
                <a16:creationId xmlns:a16="http://schemas.microsoft.com/office/drawing/2014/main" id="{652937FB-CDE3-46B3-8481-AB5DB8C4BABA}"/>
              </a:ext>
            </a:extLst>
          </p:cNvPr>
          <p:cNvSpPr/>
          <p:nvPr/>
        </p:nvSpPr>
        <p:spPr>
          <a:xfrm>
            <a:off x="11091210" y="6086479"/>
            <a:ext cx="600974" cy="600974"/>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44" name="Marcador de número de diapositiva 5">
            <a:extLst>
              <a:ext uri="{FF2B5EF4-FFF2-40B4-BE49-F238E27FC236}">
                <a16:creationId xmlns:a16="http://schemas.microsoft.com/office/drawing/2014/main" id="{11457662-C1A5-4B93-8E30-88025E27C462}"/>
              </a:ext>
            </a:extLst>
          </p:cNvPr>
          <p:cNvSpPr txBox="1">
            <a:spLocks/>
          </p:cNvSpPr>
          <p:nvPr/>
        </p:nvSpPr>
        <p:spPr>
          <a:xfrm>
            <a:off x="11091210" y="6189345"/>
            <a:ext cx="600974" cy="395243"/>
          </a:xfrm>
          <a:prstGeom prst="rect">
            <a:avLst/>
          </a:prstGeom>
        </p:spPr>
        <p:txBody>
          <a:bodyPr vert="horz" lIns="0" tIns="0" rIns="0" bIns="0" rtlCol="0" anchor="ctr"/>
          <a:lstStyle>
            <a:defPPr>
              <a:defRPr lang="en-US"/>
            </a:defPPr>
            <a:lvl1pPr marL="0" algn="r"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fld id="{247A4EEE-49CE-4F6C-BF32-B7FCC5EBBF45}" type="slidenum">
              <a:rPr lang="es-ES" sz="1200" smtClean="0">
                <a:solidFill>
                  <a:schemeClr val="bg1"/>
                </a:solidFill>
              </a:rPr>
              <a:pPr algn="ctr" rtl="0"/>
              <a:t>5</a:t>
            </a:fld>
            <a:endParaRPr lang="es-ES" sz="1200">
              <a:solidFill>
                <a:schemeClr val="bg1"/>
              </a:solidFill>
            </a:endParaRPr>
          </a:p>
        </p:txBody>
      </p:sp>
      <p:sp>
        <p:nvSpPr>
          <p:cNvPr id="3" name="Título 3">
            <a:extLst>
              <a:ext uri="{FF2B5EF4-FFF2-40B4-BE49-F238E27FC236}">
                <a16:creationId xmlns:a16="http://schemas.microsoft.com/office/drawing/2014/main" id="{2277BB59-9C12-433E-B96E-4C22607AD121}"/>
              </a:ext>
            </a:extLst>
          </p:cNvPr>
          <p:cNvSpPr txBox="1">
            <a:spLocks/>
          </p:cNvSpPr>
          <p:nvPr/>
        </p:nvSpPr>
        <p:spPr>
          <a:xfrm>
            <a:off x="2330863" y="742383"/>
            <a:ext cx="6861771" cy="10285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2600"/>
              <a:buFont typeface="Raleway"/>
              <a:buNone/>
              <a:defRPr sz="2600" b="1" i="0" u="none" strike="noStrike" cap="none">
                <a:solidFill>
                  <a:schemeClr val="dk2"/>
                </a:solidFill>
                <a:latin typeface="Raleway"/>
                <a:ea typeface="Raleway"/>
                <a:cs typeface="Raleway"/>
                <a:sym typeface="Raleway"/>
              </a:defRPr>
            </a:lvl9pPr>
          </a:lstStyle>
          <a:p>
            <a:pPr marL="0" marR="0" lvl="0" indent="0" algn="ctr" defTabSz="914400" rtl="0" eaLnBrk="1" fontAlgn="auto" latinLnBrk="0" hangingPunct="1">
              <a:lnSpc>
                <a:spcPct val="100000"/>
              </a:lnSpc>
              <a:spcBef>
                <a:spcPts val="0"/>
              </a:spcBef>
              <a:spcAft>
                <a:spcPts val="0"/>
              </a:spcAft>
              <a:buClr>
                <a:srgbClr val="1A1A1A"/>
              </a:buClr>
              <a:buSzPts val="2600"/>
              <a:buFont typeface="Raleway"/>
              <a:buNone/>
              <a:tabLst/>
              <a:defRPr/>
            </a:pPr>
            <a:r>
              <a:rPr kumimoji="0" lang="es-ES" sz="4800" i="0" u="none" strike="noStrike" kern="0" cap="none" spc="0" normalizeH="0" baseline="0" noProof="0" dirty="0">
                <a:ln>
                  <a:noFill/>
                </a:ln>
                <a:solidFill>
                  <a:srgbClr val="545172"/>
                </a:solidFill>
                <a:effectLst>
                  <a:outerShdw blurRad="38100" dist="38100" dir="2700000" algn="tl">
                    <a:srgbClr val="000000">
                      <a:alpha val="43137"/>
                    </a:srgbClr>
                  </a:outerShdw>
                </a:effectLst>
                <a:uLnTx/>
                <a:uFillTx/>
                <a:latin typeface="Raleway"/>
                <a:cs typeface="Raleway"/>
                <a:sym typeface="Raleway"/>
              </a:rPr>
              <a:t>Análisis</a:t>
            </a:r>
          </a:p>
        </p:txBody>
      </p:sp>
      <p:pic>
        <p:nvPicPr>
          <p:cNvPr id="4" name="Imagen 3">
            <a:extLst>
              <a:ext uri="{FF2B5EF4-FFF2-40B4-BE49-F238E27FC236}">
                <a16:creationId xmlns:a16="http://schemas.microsoft.com/office/drawing/2014/main" id="{7EE4199A-51D9-4A49-9CB9-9842BF13EAE4}"/>
              </a:ext>
            </a:extLst>
          </p:cNvPr>
          <p:cNvPicPr>
            <a:picLocks noChangeAspect="1"/>
          </p:cNvPicPr>
          <p:nvPr/>
        </p:nvPicPr>
        <p:blipFill>
          <a:blip r:embed="rId4"/>
          <a:srcRect/>
          <a:stretch/>
        </p:blipFill>
        <p:spPr>
          <a:xfrm>
            <a:off x="-280257" y="170900"/>
            <a:ext cx="3410478" cy="1918393"/>
          </a:xfrm>
          <a:prstGeom prst="rect">
            <a:avLst/>
          </a:prstGeom>
        </p:spPr>
      </p:pic>
    </p:spTree>
    <p:extLst>
      <p:ext uri="{BB962C8B-B14F-4D97-AF65-F5344CB8AC3E}">
        <p14:creationId xmlns:p14="http://schemas.microsoft.com/office/powerpoint/2010/main" val="2766617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anim calcmode="lin" valueType="num">
                                      <p:cBhvr>
                                        <p:cTn id="8" dur="500" fill="hold"/>
                                        <p:tgtEl>
                                          <p:spTgt spid="28"/>
                                        </p:tgtEl>
                                        <p:attrNameLst>
                                          <p:attrName>ppt_x</p:attrName>
                                        </p:attrNameLst>
                                      </p:cBhvr>
                                      <p:tavLst>
                                        <p:tav tm="0">
                                          <p:val>
                                            <p:strVal val="#ppt_x"/>
                                          </p:val>
                                        </p:tav>
                                        <p:tav tm="100000">
                                          <p:val>
                                            <p:strVal val="#ppt_x"/>
                                          </p:val>
                                        </p:tav>
                                      </p:tavLst>
                                    </p:anim>
                                    <p:anim calcmode="lin" valueType="num">
                                      <p:cBhvr>
                                        <p:cTn id="9" dur="5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Marcador de posición de imagen 19">
            <a:extLst>
              <a:ext uri="{FF2B5EF4-FFF2-40B4-BE49-F238E27FC236}">
                <a16:creationId xmlns:a16="http://schemas.microsoft.com/office/drawing/2014/main" id="{1A5F02FB-FDF1-427A-AB2F-50F09EBEE54E}"/>
              </a:ext>
            </a:extLst>
          </p:cNvPr>
          <p:cNvPicPr>
            <a:picLocks noGrp="1" noChangeAspect="1"/>
          </p:cNvPicPr>
          <p:nvPr>
            <p:ph type="pic" sz="quarter" idx="10"/>
          </p:nvPr>
        </p:nvPicPr>
        <p:blipFill rotWithShape="1">
          <a:blip r:embed="rId3"/>
          <a:srcRect t="7800" b="7800"/>
          <a:stretch/>
        </p:blipFill>
        <p:spPr>
          <a:xfrm>
            <a:off x="0" y="1"/>
            <a:ext cx="12192000" cy="6858000"/>
          </a:xfrm>
        </p:spPr>
      </p:pic>
      <p:grpSp>
        <p:nvGrpSpPr>
          <p:cNvPr id="3" name="Grupo 2" descr="elemento decorativo">
            <a:extLst>
              <a:ext uri="{FF2B5EF4-FFF2-40B4-BE49-F238E27FC236}">
                <a16:creationId xmlns:a16="http://schemas.microsoft.com/office/drawing/2014/main" id="{B96D2D9B-E0B9-499F-9404-108DB59E4502}"/>
              </a:ext>
            </a:extLst>
          </p:cNvPr>
          <p:cNvGrpSpPr/>
          <p:nvPr/>
        </p:nvGrpSpPr>
        <p:grpSpPr>
          <a:xfrm>
            <a:off x="0" y="0"/>
            <a:ext cx="6957056" cy="6858000"/>
            <a:chOff x="0" y="0"/>
            <a:chExt cx="6957056" cy="6858000"/>
          </a:xfrm>
        </p:grpSpPr>
        <p:sp>
          <p:nvSpPr>
            <p:cNvPr id="33" name="Paralelogramo 32">
              <a:extLst>
                <a:ext uri="{FF2B5EF4-FFF2-40B4-BE49-F238E27FC236}">
                  <a16:creationId xmlns:a16="http://schemas.microsoft.com/office/drawing/2014/main" id="{7E2E6584-76E9-4C56-A349-C9CDC96DC5F0}"/>
                </a:ext>
              </a:extLst>
            </p:cNvPr>
            <p:cNvSpPr/>
            <p:nvPr/>
          </p:nvSpPr>
          <p:spPr>
            <a:xfrm>
              <a:off x="1150750" y="0"/>
              <a:ext cx="5491804" cy="6858000"/>
            </a:xfrm>
            <a:prstGeom prst="parallelogram">
              <a:avLst>
                <a:gd name="adj" fmla="val 32713"/>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0" name="Forma libre: Forma 9">
              <a:extLst>
                <a:ext uri="{FF2B5EF4-FFF2-40B4-BE49-F238E27FC236}">
                  <a16:creationId xmlns:a16="http://schemas.microsoft.com/office/drawing/2014/main" id="{B73F00D5-E18D-4210-AD3E-3ED73CEE4865}"/>
                </a:ext>
              </a:extLst>
            </p:cNvPr>
            <p:cNvSpPr/>
            <p:nvPr/>
          </p:nvSpPr>
          <p:spPr>
            <a:xfrm flipH="1" flipV="1">
              <a:off x="0" y="482600"/>
              <a:ext cx="6957056" cy="5892799"/>
            </a:xfrm>
            <a:custGeom>
              <a:avLst/>
              <a:gdLst>
                <a:gd name="connsiteX0" fmla="*/ 6957056 w 6957056"/>
                <a:gd name="connsiteY0" fmla="*/ 5892799 h 5892799"/>
                <a:gd name="connsiteX1" fmla="*/ 0 w 6957056"/>
                <a:gd name="connsiteY1" fmla="*/ 5892799 h 5892799"/>
                <a:gd name="connsiteX2" fmla="*/ 1473200 w 6957056"/>
                <a:gd name="connsiteY2" fmla="*/ 0 h 5892799"/>
                <a:gd name="connsiteX3" fmla="*/ 6957056 w 6957056"/>
                <a:gd name="connsiteY3" fmla="*/ 0 h 5892799"/>
              </a:gdLst>
              <a:ahLst/>
              <a:cxnLst>
                <a:cxn ang="0">
                  <a:pos x="connsiteX0" y="connsiteY0"/>
                </a:cxn>
                <a:cxn ang="0">
                  <a:pos x="connsiteX1" y="connsiteY1"/>
                </a:cxn>
                <a:cxn ang="0">
                  <a:pos x="connsiteX2" y="connsiteY2"/>
                </a:cxn>
                <a:cxn ang="0">
                  <a:pos x="connsiteX3" y="connsiteY3"/>
                </a:cxn>
              </a:cxnLst>
              <a:rect l="l" t="t" r="r" b="b"/>
              <a:pathLst>
                <a:path w="6957056" h="5892799">
                  <a:moveTo>
                    <a:pt x="6957056" y="5892799"/>
                  </a:moveTo>
                  <a:lnTo>
                    <a:pt x="0" y="5892799"/>
                  </a:lnTo>
                  <a:lnTo>
                    <a:pt x="1473200" y="0"/>
                  </a:lnTo>
                  <a:lnTo>
                    <a:pt x="6957056" y="0"/>
                  </a:lnTo>
                  <a:close/>
                </a:path>
              </a:pathLst>
            </a:custGeom>
            <a:solidFill>
              <a:schemeClr val="accent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sp>
          <p:nvSpPr>
            <p:cNvPr id="13" name="Forma libre: Forma 12">
              <a:extLst>
                <a:ext uri="{FF2B5EF4-FFF2-40B4-BE49-F238E27FC236}">
                  <a16:creationId xmlns:a16="http://schemas.microsoft.com/office/drawing/2014/main" id="{C6577883-A694-450C-A2C7-C9C8A85D9915}"/>
                </a:ext>
              </a:extLst>
            </p:cNvPr>
            <p:cNvSpPr/>
            <p:nvPr/>
          </p:nvSpPr>
          <p:spPr>
            <a:xfrm flipH="1" flipV="1">
              <a:off x="0" y="4457696"/>
              <a:ext cx="6267450" cy="883839"/>
            </a:xfrm>
            <a:custGeom>
              <a:avLst/>
              <a:gdLst>
                <a:gd name="connsiteX0" fmla="*/ 6267450 w 6267450"/>
                <a:gd name="connsiteY0" fmla="*/ 883839 h 883839"/>
                <a:gd name="connsiteX1" fmla="*/ 0 w 6267450"/>
                <a:gd name="connsiteY1" fmla="*/ 883839 h 883839"/>
                <a:gd name="connsiteX2" fmla="*/ 220960 w 6267450"/>
                <a:gd name="connsiteY2" fmla="*/ 0 h 883839"/>
                <a:gd name="connsiteX3" fmla="*/ 6267450 w 6267450"/>
                <a:gd name="connsiteY3" fmla="*/ 0 h 883839"/>
              </a:gdLst>
              <a:ahLst/>
              <a:cxnLst>
                <a:cxn ang="0">
                  <a:pos x="connsiteX0" y="connsiteY0"/>
                </a:cxn>
                <a:cxn ang="0">
                  <a:pos x="connsiteX1" y="connsiteY1"/>
                </a:cxn>
                <a:cxn ang="0">
                  <a:pos x="connsiteX2" y="connsiteY2"/>
                </a:cxn>
                <a:cxn ang="0">
                  <a:pos x="connsiteX3" y="connsiteY3"/>
                </a:cxn>
              </a:cxnLst>
              <a:rect l="l" t="t" r="r" b="b"/>
              <a:pathLst>
                <a:path w="6267450" h="883839">
                  <a:moveTo>
                    <a:pt x="6267450" y="883839"/>
                  </a:moveTo>
                  <a:lnTo>
                    <a:pt x="0" y="883839"/>
                  </a:lnTo>
                  <a:lnTo>
                    <a:pt x="220960" y="0"/>
                  </a:lnTo>
                  <a:lnTo>
                    <a:pt x="6267450" y="0"/>
                  </a:ln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ES"/>
            </a:p>
          </p:txBody>
        </p:sp>
      </p:grpSp>
      <p:sp>
        <p:nvSpPr>
          <p:cNvPr id="31" name="Título 30">
            <a:extLst>
              <a:ext uri="{FF2B5EF4-FFF2-40B4-BE49-F238E27FC236}">
                <a16:creationId xmlns:a16="http://schemas.microsoft.com/office/drawing/2014/main" id="{9284195F-D106-45D8-ABAA-959FA68948B0}"/>
              </a:ext>
            </a:extLst>
          </p:cNvPr>
          <p:cNvSpPr>
            <a:spLocks noGrp="1"/>
          </p:cNvSpPr>
          <p:nvPr>
            <p:ph type="ctrTitle"/>
          </p:nvPr>
        </p:nvSpPr>
        <p:spPr>
          <a:xfrm>
            <a:off x="205766" y="2457614"/>
            <a:ext cx="5330038" cy="883839"/>
          </a:xfrm>
        </p:spPr>
        <p:txBody>
          <a:bodyPr rtlCol="0"/>
          <a:lstStyle/>
          <a:p>
            <a:pPr rtl="0"/>
            <a:r>
              <a:rPr lang="es-ES" b="1" dirty="0">
                <a:latin typeface="Raleway" panose="020B0604020202020204" charset="0"/>
                <a:cs typeface="Raleway" panose="020B0604020202020204" charset="0"/>
              </a:rPr>
              <a:t>¡GRACIAS!</a:t>
            </a:r>
          </a:p>
        </p:txBody>
      </p:sp>
      <p:sp>
        <p:nvSpPr>
          <p:cNvPr id="12" name="Subtítulo 11">
            <a:extLst>
              <a:ext uri="{FF2B5EF4-FFF2-40B4-BE49-F238E27FC236}">
                <a16:creationId xmlns:a16="http://schemas.microsoft.com/office/drawing/2014/main" id="{A6AB5563-AD44-4883-8D3E-93E27EEDAA40}"/>
              </a:ext>
            </a:extLst>
          </p:cNvPr>
          <p:cNvSpPr>
            <a:spLocks noGrp="1"/>
          </p:cNvSpPr>
          <p:nvPr>
            <p:ph type="subTitle" idx="1"/>
          </p:nvPr>
        </p:nvSpPr>
        <p:spPr>
          <a:xfrm>
            <a:off x="-2" y="4611797"/>
            <a:ext cx="5642820" cy="647359"/>
          </a:xfrm>
        </p:spPr>
        <p:txBody>
          <a:bodyPr rtlCol="0"/>
          <a:lstStyle/>
          <a:p>
            <a:pPr rtl="0"/>
            <a:r>
              <a:rPr lang="es-ES" sz="3600" b="1" dirty="0">
                <a:latin typeface="Raleway" panose="020B0604020202020204" charset="0"/>
                <a:cs typeface="Raleway" panose="020B0604020202020204" charset="0"/>
              </a:rPr>
              <a:t>¿ALGUNA DUDA?</a:t>
            </a:r>
          </a:p>
        </p:txBody>
      </p:sp>
    </p:spTree>
    <p:extLst>
      <p:ext uri="{BB962C8B-B14F-4D97-AF65-F5344CB8AC3E}">
        <p14:creationId xmlns:p14="http://schemas.microsoft.com/office/powerpoint/2010/main" val="2366578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ma de Office">
  <a:themeElements>
    <a:clrScheme name="MSFT_04_Education">
      <a:dk1>
        <a:sysClr val="windowText" lastClr="000000"/>
      </a:dk1>
      <a:lt1>
        <a:sysClr val="window" lastClr="FFFFFF"/>
      </a:lt1>
      <a:dk2>
        <a:srgbClr val="44546A"/>
      </a:dk2>
      <a:lt2>
        <a:srgbClr val="E7E6E6"/>
      </a:lt2>
      <a:accent1>
        <a:srgbClr val="B2606E"/>
      </a:accent1>
      <a:accent2>
        <a:srgbClr val="0F3955"/>
      </a:accent2>
      <a:accent3>
        <a:srgbClr val="FFC000"/>
      </a:accent3>
      <a:accent4>
        <a:srgbClr val="BF678E"/>
      </a:accent4>
      <a:accent5>
        <a:srgbClr val="731F1C"/>
      </a:accent5>
      <a:accent6>
        <a:srgbClr val="7A9E56"/>
      </a:accent6>
      <a:hlink>
        <a:srgbClr val="00B0F0"/>
      </a:hlink>
      <a:folHlink>
        <a:srgbClr val="595959"/>
      </a:folHlink>
    </a:clrScheme>
    <a:fontScheme name="MSFT_04_Education">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478227_TF00475556" id="{4DA04894-5009-4EFB-8513-026C48A536EA}" vid="{D0411C1F-0FA0-4D17-9B40-BC52A8EC834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CE59226CB0B64C45A11E53CC7F07236F" ma:contentTypeVersion="13" ma:contentTypeDescription="Crear nuevo documento." ma:contentTypeScope="" ma:versionID="f675c69e85b82a05120bd490b743b96c">
  <xsd:schema xmlns:xsd="http://www.w3.org/2001/XMLSchema" xmlns:xs="http://www.w3.org/2001/XMLSchema" xmlns:p="http://schemas.microsoft.com/office/2006/metadata/properties" xmlns:ns3="a446f911-a90a-42b2-9601-642839473eb5" xmlns:ns4="f430adca-5b21-422c-9bf9-b6cd19e9c7e3" targetNamespace="http://schemas.microsoft.com/office/2006/metadata/properties" ma:root="true" ma:fieldsID="c3cbb00a2de0f505b5f21935ae9c52cd" ns3:_="" ns4:_="">
    <xsd:import namespace="a446f911-a90a-42b2-9601-642839473eb5"/>
    <xsd:import namespace="f430adca-5b21-422c-9bf9-b6cd19e9c7e3"/>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46f911-a90a-42b2-9601-642839473eb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Location" ma:index="13" nillable="true" ma:displayName="MediaServic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430adca-5b21-422c-9bf9-b6cd19e9c7e3" elementFormDefault="qualified">
    <xsd:import namespace="http://schemas.microsoft.com/office/2006/documentManagement/types"/>
    <xsd:import namespace="http://schemas.microsoft.com/office/infopath/2007/PartnerControls"/>
    <xsd:element name="SharedWithUsers" ma:index="16" nillable="true" ma:displayName="Compartid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Detalles de uso compartido" ma:internalName="SharedWithDetails" ma:readOnly="true">
      <xsd:simpleType>
        <xsd:restriction base="dms:Note">
          <xsd:maxLength value="255"/>
        </xsd:restriction>
      </xsd:simpleType>
    </xsd:element>
    <xsd:element name="SharingHintHash" ma:index="18" nillable="true" ma:displayName="Hash de la sugerencia para comparti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8EF2EA6-C359-49A4-94D8-F80691BBB4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46f911-a90a-42b2-9601-642839473eb5"/>
    <ds:schemaRef ds:uri="f430adca-5b21-422c-9bf9-b6cd19e9c7e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549A191-EC8C-4AA6-9C64-D32B5F047436}">
  <ds:schemaRefs>
    <ds:schemaRef ds:uri="http://schemas.microsoft.com/office/2006/metadata/properties"/>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a446f911-a90a-42b2-9601-642839473eb5"/>
    <ds:schemaRef ds:uri="http://purl.org/dc/elements/1.1/"/>
    <ds:schemaRef ds:uri="f430adca-5b21-422c-9bf9-b6cd19e9c7e3"/>
    <ds:schemaRef ds:uri="http://www.w3.org/XML/1998/namespace"/>
    <ds:schemaRef ds:uri="http://purl.org/dc/terms/"/>
  </ds:schemaRefs>
</ds:datastoreItem>
</file>

<file path=customXml/itemProps3.xml><?xml version="1.0" encoding="utf-8"?>
<ds:datastoreItem xmlns:ds="http://schemas.openxmlformats.org/officeDocument/2006/customXml" ds:itemID="{8941CEA3-A3B3-4568-9E84-C4619CC82DF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471</Words>
  <Application>Microsoft Office PowerPoint</Application>
  <PresentationFormat>Panorámica</PresentationFormat>
  <Paragraphs>54</Paragraphs>
  <Slides>6</Slides>
  <Notes>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6</vt:i4>
      </vt:variant>
    </vt:vector>
  </HeadingPairs>
  <TitlesOfParts>
    <vt:vector size="12" baseType="lpstr">
      <vt:lpstr>Arial</vt:lpstr>
      <vt:lpstr>Calibri</vt:lpstr>
      <vt:lpstr>Calibri Light</vt:lpstr>
      <vt:lpstr>Corbel</vt:lpstr>
      <vt:lpstr>Raleway</vt:lpstr>
      <vt:lpstr>Tema de Office</vt:lpstr>
      <vt:lpstr>Transferencia de Estilo en Imágenes</vt:lpstr>
      <vt:lpstr>Presentación de PowerPoint</vt:lpstr>
      <vt:lpstr>Presentación de PowerPoint</vt:lpstr>
      <vt:lpstr>Presentación de PowerPoint</vt:lpstr>
      <vt:lpstr>Presentación de PowerPoint</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CLARIFY</dc:title>
  <dc:creator/>
  <cp:lastModifiedBy/>
  <cp:revision>6</cp:revision>
  <dcterms:created xsi:type="dcterms:W3CDTF">2020-06-10T12:30:31Z</dcterms:created>
  <dcterms:modified xsi:type="dcterms:W3CDTF">2021-06-04T11:28:20Z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0x010100CE59226CB0B64C45A11E53CC7F07236F</vt:lpwstr>
  </property>
</Properties>
</file>